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8" r:id="rId3"/>
    <p:sldId id="850" r:id="rId5"/>
    <p:sldId id="844" r:id="rId6"/>
    <p:sldId id="845" r:id="rId7"/>
    <p:sldId id="769" r:id="rId8"/>
    <p:sldId id="881" r:id="rId9"/>
    <p:sldId id="882" r:id="rId10"/>
    <p:sldId id="910" r:id="rId11"/>
    <p:sldId id="846" r:id="rId12"/>
    <p:sldId id="847" r:id="rId13"/>
    <p:sldId id="848" r:id="rId14"/>
    <p:sldId id="911" r:id="rId15"/>
    <p:sldId id="849" r:id="rId16"/>
    <p:sldId id="749" r:id="rId17"/>
    <p:sldId id="934" r:id="rId18"/>
    <p:sldId id="936" r:id="rId19"/>
    <p:sldId id="955" r:id="rId20"/>
    <p:sldId id="931" r:id="rId21"/>
    <p:sldId id="940" r:id="rId22"/>
    <p:sldId id="941" r:id="rId23"/>
    <p:sldId id="942" r:id="rId24"/>
    <p:sldId id="943" r:id="rId25"/>
    <p:sldId id="945" r:id="rId26"/>
    <p:sldId id="954" r:id="rId27"/>
    <p:sldId id="956" r:id="rId28"/>
    <p:sldId id="288" r:id="rId29"/>
  </p:sldIdLst>
  <p:sldSz cx="9144000" cy="5143500" type="screen16x9"/>
  <p:notesSz cx="6858000" cy="9144000"/>
  <p:embeddedFontLst>
    <p:embeddedFont>
      <p:font typeface="Arial Unicode MS" panose="020B0604020202020204" pitchFamily="34" charset="-122"/>
      <p:regular r:id="rId34"/>
    </p:embeddedFont>
    <p:embeddedFont>
      <p:font typeface="微软雅黑" panose="020B0503020204020204" pitchFamily="34" charset="-122"/>
      <p:regular r:id="rId35"/>
    </p:embeddedFont>
    <p:embeddedFont>
      <p:font typeface="黑体" panose="02010609060101010101" charset="-122"/>
      <p:regular r:id="rId36"/>
    </p:embeddedFont>
    <p:embeddedFont>
      <p:font typeface="华文楷体" panose="02010600040101010101" pitchFamily="2" charset="-122"/>
      <p:regular r:id="rId37"/>
    </p:embeddedFont>
    <p:embeddedFont>
      <p:font typeface="Calibri" panose="020F0502020204030204" charset="0"/>
      <p:regular r:id="rId38"/>
      <p:bold r:id="rId39"/>
      <p:italic r:id="rId40"/>
      <p:boldItalic r:id="rId41"/>
    </p:embeddedFont>
    <p:embeddedFont>
      <p:font typeface="Calibri" panose="020F0502020204030204"/>
      <p:regular r:id="rId42"/>
      <p:bold r:id="rId43"/>
      <p:italic r:id="rId44"/>
      <p:boldItalic r:id="rId45"/>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新课标第一网" initials="" lastIdx="0" clrIdx="0"/>
  <p:cmAuthor id="1" name="陈 颖" initials="陈"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076" autoAdjust="0"/>
  </p:normalViewPr>
  <p:slideViewPr>
    <p:cSldViewPr snapToGrid="0">
      <p:cViewPr varScale="1">
        <p:scale>
          <a:sx n="142" d="100"/>
          <a:sy n="142" d="100"/>
        </p:scale>
        <p:origin x="-96" y="-96"/>
      </p:cViewPr>
      <p:guideLst>
        <p:guide orient="horz" pos="1638"/>
        <p:guide pos="279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631.xml"/><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630.xml"/><Relationship Id="rId5" Type="http://schemas.openxmlformats.org/officeDocument/2006/relationships/tags" Target="../tags/tag629.xml"/><Relationship Id="rId4" Type="http://schemas.openxmlformats.org/officeDocument/2006/relationships/tags" Target="../tags/tag628.xml"/><Relationship Id="rId3" Type="http://schemas.openxmlformats.org/officeDocument/2006/relationships/tags" Target="../tags/tag627.xml"/><Relationship Id="rId2" Type="http://schemas.openxmlformats.org/officeDocument/2006/relationships/tags" Target="../tags/tag626.xml"/><Relationship Id="rId1" Type="http://schemas.openxmlformats.org/officeDocument/2006/relationships/tags" Target="../tags/tag6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9936A364-F56D-418B-92EA-B8A9C286C719}"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621F41D1-EB0D-4857-8E93-8C1C831E61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5" Type="http://schemas.openxmlformats.org/officeDocument/2006/relationships/tags" Target="../tags/tag572.xml"/><Relationship Id="rId4" Type="http://schemas.openxmlformats.org/officeDocument/2006/relationships/tags" Target="../tags/tag571.xml"/><Relationship Id="rId3" Type="http://schemas.openxmlformats.org/officeDocument/2006/relationships/tags" Target="../tags/tag570.xml"/><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5" Type="http://schemas.openxmlformats.org/officeDocument/2006/relationships/tags" Target="../tags/tag605.xml"/><Relationship Id="rId4" Type="http://schemas.openxmlformats.org/officeDocument/2006/relationships/tags" Target="../tags/tag604.xml"/><Relationship Id="rId3" Type="http://schemas.openxmlformats.org/officeDocument/2006/relationships/tags" Target="../tags/tag603.xml"/><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5" Type="http://schemas.openxmlformats.org/officeDocument/2006/relationships/tags" Target="../tags/tag624.xml"/><Relationship Id="rId4" Type="http://schemas.openxmlformats.org/officeDocument/2006/relationships/tags" Target="../tags/tag623.xml"/><Relationship Id="rId3" Type="http://schemas.openxmlformats.org/officeDocument/2006/relationships/tags" Target="../tags/tag622.xml"/><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398.xml"/><Relationship Id="rId4" Type="http://schemas.openxmlformats.org/officeDocument/2006/relationships/tags" Target="../tags/tag397.xml"/><Relationship Id="rId3" Type="http://schemas.openxmlformats.org/officeDocument/2006/relationships/tags" Target="../tags/tag396.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429.xml"/><Relationship Id="rId4" Type="http://schemas.openxmlformats.org/officeDocument/2006/relationships/tags" Target="../tags/tag428.xml"/><Relationship Id="rId3" Type="http://schemas.openxmlformats.org/officeDocument/2006/relationships/tags" Target="../tags/tag427.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469.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480.xml"/><Relationship Id="rId4" Type="http://schemas.openxmlformats.org/officeDocument/2006/relationships/tags" Target="../tags/tag479.xml"/><Relationship Id="rId3" Type="http://schemas.openxmlformats.org/officeDocument/2006/relationships/tags" Target="../tags/tag478.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499.xml"/><Relationship Id="rId4" Type="http://schemas.openxmlformats.org/officeDocument/2006/relationships/tags" Target="../tags/tag498.xml"/><Relationship Id="rId3" Type="http://schemas.openxmlformats.org/officeDocument/2006/relationships/tags" Target="../tags/tag497.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518.xml"/><Relationship Id="rId4" Type="http://schemas.openxmlformats.org/officeDocument/2006/relationships/tags" Target="../tags/tag517.xml"/><Relationship Id="rId3" Type="http://schemas.openxmlformats.org/officeDocument/2006/relationships/tags" Target="../tags/tag516.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541.xml"/><Relationship Id="rId4" Type="http://schemas.openxmlformats.org/officeDocument/2006/relationships/tags" Target="../tags/tag540.xml"/><Relationship Id="rId3" Type="http://schemas.openxmlformats.org/officeDocument/2006/relationships/tags" Target="../tags/tag539.xml"/><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我们小结一下今天的研究思路，要完成化学反应的调控，首先要明确研究目的，针对目的进行可行性研究，确定具体的反应，接下来从理论</a:t>
            </a:r>
            <a:r>
              <a:rPr lang="zh-CN" altLang="en-US" sz="1200" kern="1200" smtClean="0">
                <a:solidFill>
                  <a:schemeClr val="tx1"/>
                </a:solidFill>
                <a:effectLst/>
                <a:latin typeface="+mn-lt"/>
                <a:ea typeface="+mn-ea"/>
                <a:cs typeface="+mn-cs"/>
              </a:rPr>
              <a:t>（化学平衡和化学反应速率）</a:t>
            </a:r>
            <a:r>
              <a:rPr lang="zh-CN" altLang="zh-CN" sz="1200" kern="1200" smtClean="0">
                <a:solidFill>
                  <a:schemeClr val="tx1"/>
                </a:solidFill>
                <a:effectLst/>
                <a:latin typeface="+mn-lt"/>
                <a:ea typeface="+mn-ea"/>
                <a:cs typeface="+mn-cs"/>
              </a:rPr>
              <a:t>和实践两个层面寻找反应适宜的条件。当然这个条件不是一成不变的，会随着技术、理论的发展不断改进，越来越优，更加环保、低成本是我们一直追求的目标。</a:t>
            </a:r>
            <a:r>
              <a:rPr lang="zh-CN" altLang="en-US" sz="1200" kern="1200" smtClean="0">
                <a:solidFill>
                  <a:schemeClr val="tx1"/>
                </a:solidFill>
                <a:effectLst/>
                <a:latin typeface="+mn-lt"/>
                <a:ea typeface="+mn-ea"/>
                <a:cs typeface="+mn-cs"/>
              </a:rPr>
              <a:t>总之，化学反应的调控，就是通过改变反应条件使一个可能发生的反应按照某一方向进行。</a:t>
            </a:r>
            <a:endParaRPr lang="zh-CN" altLang="zh-CN" sz="1200" kern="1200" smtClean="0">
              <a:solidFill>
                <a:schemeClr val="tx1"/>
              </a:solidFill>
              <a:effectLst/>
              <a:latin typeface="+mn-lt"/>
              <a:ea typeface="+mn-ea"/>
              <a:cs typeface="+mn-cs"/>
            </a:endParaRPr>
          </a:p>
          <a:p>
            <a:r>
              <a:rPr lang="zh-CN" altLang="zh-CN" sz="1200" kern="1200" smtClean="0">
                <a:solidFill>
                  <a:schemeClr val="tx1"/>
                </a:solidFill>
                <a:effectLst/>
                <a:latin typeface="+mn-lt"/>
                <a:ea typeface="+mn-ea"/>
                <a:cs typeface="+mn-cs"/>
              </a:rPr>
              <a:t>今天的学习就到这里，同学们再见！</a:t>
            </a:r>
            <a:endParaRPr lang="zh-CN" altLang="zh-CN" sz="1200" kern="1200">
              <a:solidFill>
                <a:schemeClr val="tx1"/>
              </a:solidFill>
              <a:effectLst/>
              <a:latin typeface="+mn-lt"/>
              <a:ea typeface="+mn-ea"/>
              <a:cs typeface="+mn-cs"/>
            </a:endParaRPr>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我们首先从</a:t>
            </a:r>
            <a:r>
              <a:rPr lang="zh-CN" altLang="en-US" sz="1200" kern="1200" smtClean="0">
                <a:solidFill>
                  <a:schemeClr val="tx1"/>
                </a:solidFill>
                <a:effectLst/>
                <a:latin typeface="+mn-lt"/>
                <a:ea typeface="+mn-ea"/>
                <a:cs typeface="+mn-cs"/>
              </a:rPr>
              <a:t>化学平衡</a:t>
            </a:r>
            <a:r>
              <a:rPr lang="zh-CN" altLang="zh-CN" sz="1200" kern="1200" smtClean="0">
                <a:solidFill>
                  <a:schemeClr val="tx1"/>
                </a:solidFill>
                <a:effectLst/>
                <a:latin typeface="+mn-lt"/>
                <a:ea typeface="+mn-ea"/>
                <a:cs typeface="+mn-cs"/>
              </a:rPr>
              <a:t>说起。先运用化学平衡原理进行理论分析。请同学们思考合成氨反应有什么样的特点？如何通过选择反应条件提高平衡混合物中氨的含量？结合勒夏特列原理，你是否已经找到了</a:t>
            </a:r>
            <a:r>
              <a:rPr lang="zh-CN" altLang="en-US" sz="1200" kern="1200" smtClean="0">
                <a:solidFill>
                  <a:schemeClr val="tx1"/>
                </a:solidFill>
                <a:effectLst/>
                <a:latin typeface="+mn-lt"/>
                <a:ea typeface="+mn-ea"/>
                <a:cs typeface="+mn-cs"/>
              </a:rPr>
              <a:t>选择</a:t>
            </a:r>
            <a:r>
              <a:rPr lang="zh-CN" altLang="zh-CN" sz="1200" kern="1200" smtClean="0">
                <a:solidFill>
                  <a:schemeClr val="tx1"/>
                </a:solidFill>
                <a:effectLst/>
                <a:latin typeface="+mn-lt"/>
                <a:ea typeface="+mn-ea"/>
                <a:cs typeface="+mn-cs"/>
              </a:rPr>
              <a:t>条件提高平衡混合物中氨含量的方法呢？相信大家知道浓度、温度和压强的改变有可能使化学平衡发生移动。我们把刚才的思考用表格呈现出来。</a:t>
            </a:r>
            <a:endParaRPr lang="zh-CN" altLang="zh-CN" sz="1200" kern="1200" smtClean="0">
              <a:solidFill>
                <a:schemeClr val="tx1"/>
              </a:solidFill>
              <a:effectLst/>
              <a:latin typeface="+mn-lt"/>
              <a:ea typeface="+mn-ea"/>
              <a:cs typeface="+mn-cs"/>
            </a:endParaRPr>
          </a:p>
          <a:p>
            <a:endParaRPr lang="zh-CN" altLang="en-US"/>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理论分析是否正确？要通过实践的检验。我们来看看前人实验的结果吧。首先我们看温度，我们该怎样看温度的影响呢？对了，要固定浓度和压强，也就是运用控制变量的方法。这里的数据是</a:t>
            </a:r>
            <a:r>
              <a:rPr lang="en-US" altLang="zh-CN" sz="1200" kern="1200" smtClean="0">
                <a:solidFill>
                  <a:schemeClr val="tx1"/>
                </a:solidFill>
                <a:effectLst/>
                <a:latin typeface="+mn-lt"/>
                <a:ea typeface="+mn-ea"/>
                <a:cs typeface="+mn-cs"/>
              </a:rPr>
              <a:t>n(N2):n(H2)</a:t>
            </a:r>
            <a:r>
              <a:rPr lang="zh-CN" altLang="en-US" sz="1200" kern="1200" smtClean="0">
                <a:solidFill>
                  <a:schemeClr val="tx1"/>
                </a:solidFill>
                <a:effectLst/>
                <a:latin typeface="+mn-lt"/>
                <a:ea typeface="+mn-ea"/>
                <a:cs typeface="+mn-cs"/>
              </a:rPr>
              <a:t>≈</a:t>
            </a:r>
            <a:r>
              <a:rPr lang="en-US" altLang="zh-CN" sz="1200" kern="1200" smtClean="0">
                <a:solidFill>
                  <a:schemeClr val="tx1"/>
                </a:solidFill>
                <a:effectLst/>
                <a:latin typeface="+mn-lt"/>
                <a:ea typeface="+mn-ea"/>
                <a:cs typeface="+mn-cs"/>
              </a:rPr>
              <a:t>1:3</a:t>
            </a:r>
            <a:r>
              <a:rPr lang="zh-CN" altLang="zh-CN" sz="1200" kern="1200" smtClean="0">
                <a:solidFill>
                  <a:schemeClr val="tx1"/>
                </a:solidFill>
                <a:effectLst/>
                <a:latin typeface="+mn-lt"/>
                <a:ea typeface="+mn-ea"/>
                <a:cs typeface="+mn-cs"/>
              </a:rPr>
              <a:t>压强在</a:t>
            </a:r>
            <a:r>
              <a:rPr lang="en-US" altLang="zh-CN" sz="1200" kern="1200" smtClean="0">
                <a:solidFill>
                  <a:schemeClr val="tx1"/>
                </a:solidFill>
                <a:effectLst/>
                <a:latin typeface="+mn-lt"/>
                <a:ea typeface="+mn-ea"/>
                <a:cs typeface="+mn-cs"/>
              </a:rPr>
              <a:t>10MPa</a:t>
            </a:r>
            <a:r>
              <a:rPr lang="zh-CN" altLang="zh-CN" sz="1200" kern="1200" smtClean="0">
                <a:solidFill>
                  <a:schemeClr val="tx1"/>
                </a:solidFill>
                <a:effectLst/>
                <a:latin typeface="+mn-lt"/>
                <a:ea typeface="+mn-ea"/>
                <a:cs typeface="+mn-cs"/>
              </a:rPr>
              <a:t>下测得的，大家看，理论预测低温可以提高平衡转化率，</a:t>
            </a:r>
            <a:r>
              <a:rPr lang="zh-CN" altLang="en-US" sz="1200" kern="1200" smtClean="0">
                <a:solidFill>
                  <a:schemeClr val="tx1"/>
                </a:solidFill>
                <a:effectLst/>
                <a:latin typeface="+mn-lt"/>
                <a:ea typeface="+mn-ea"/>
                <a:cs typeface="+mn-cs"/>
              </a:rPr>
              <a:t>前人做了大量</a:t>
            </a:r>
            <a:r>
              <a:rPr lang="zh-CN" altLang="zh-CN" sz="1200" kern="1200" smtClean="0">
                <a:solidFill>
                  <a:schemeClr val="tx1"/>
                </a:solidFill>
                <a:effectLst/>
                <a:latin typeface="+mn-lt"/>
                <a:ea typeface="+mn-ea"/>
                <a:cs typeface="+mn-cs"/>
              </a:rPr>
              <a:t>实验</a:t>
            </a:r>
            <a:r>
              <a:rPr lang="zh-CN" altLang="en-US" sz="1200" kern="1200" smtClean="0">
                <a:solidFill>
                  <a:schemeClr val="tx1"/>
                </a:solidFill>
                <a:effectLst/>
                <a:latin typeface="+mn-lt"/>
                <a:ea typeface="+mn-ea"/>
                <a:cs typeface="+mn-cs"/>
              </a:rPr>
              <a:t>，都证实了</a:t>
            </a:r>
            <a:r>
              <a:rPr lang="zh-CN" altLang="zh-CN" sz="1200" kern="1200" smtClean="0">
                <a:solidFill>
                  <a:schemeClr val="tx1"/>
                </a:solidFill>
                <a:effectLst/>
                <a:latin typeface="+mn-lt"/>
                <a:ea typeface="+mn-ea"/>
                <a:cs typeface="+mn-cs"/>
              </a:rPr>
              <a:t>与理论预测一致，固定了原料气的比例和压强后，温度越高</a:t>
            </a:r>
            <a:r>
              <a:rPr lang="zh-CN" altLang="en-US" sz="1200" kern="1200" smtClean="0">
                <a:solidFill>
                  <a:schemeClr val="tx1"/>
                </a:solidFill>
                <a:effectLst/>
                <a:latin typeface="+mn-lt"/>
                <a:ea typeface="+mn-ea"/>
                <a:cs typeface="+mn-cs"/>
              </a:rPr>
              <a:t>平衡混合物中氨含量越低</a:t>
            </a:r>
            <a:r>
              <a:rPr lang="zh-CN" altLang="zh-CN" sz="1200" kern="1200" smtClean="0">
                <a:solidFill>
                  <a:schemeClr val="tx1"/>
                </a:solidFill>
                <a:effectLst/>
                <a:latin typeface="+mn-lt"/>
                <a:ea typeface="+mn-ea"/>
                <a:cs typeface="+mn-cs"/>
              </a:rPr>
              <a:t>。</a:t>
            </a:r>
            <a:endParaRPr lang="zh-CN" altLang="zh-CN" sz="1200" kern="1200" smtClean="0">
              <a:solidFill>
                <a:schemeClr val="tx1"/>
              </a:solidFill>
              <a:effectLst/>
              <a:latin typeface="+mn-lt"/>
              <a:ea typeface="+mn-ea"/>
              <a:cs typeface="+mn-cs"/>
            </a:endParaRPr>
          </a:p>
          <a:p>
            <a:endParaRPr lang="en-US" altLang="zh-CN" smtClean="0"/>
          </a:p>
          <a:p>
            <a:endParaRPr lang="zh-CN" altLang="en-US"/>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理论分析是否正确？要通过实践的检验。我们来看看前人实验的结果吧。首先我们看温度，我们该怎样看温度的影响呢？对了，要固定浓度和压强，也就是运用控制变量的方法。这里的数据是</a:t>
            </a:r>
            <a:r>
              <a:rPr lang="en-US" altLang="zh-CN" sz="1200" kern="1200" smtClean="0">
                <a:solidFill>
                  <a:schemeClr val="tx1"/>
                </a:solidFill>
                <a:effectLst/>
                <a:latin typeface="+mn-lt"/>
                <a:ea typeface="+mn-ea"/>
                <a:cs typeface="+mn-cs"/>
              </a:rPr>
              <a:t>n(N2):n(H2)</a:t>
            </a:r>
            <a:r>
              <a:rPr lang="zh-CN" altLang="en-US" sz="1200" kern="1200" smtClean="0">
                <a:solidFill>
                  <a:schemeClr val="tx1"/>
                </a:solidFill>
                <a:effectLst/>
                <a:latin typeface="+mn-lt"/>
                <a:ea typeface="+mn-ea"/>
                <a:cs typeface="+mn-cs"/>
              </a:rPr>
              <a:t>≈</a:t>
            </a:r>
            <a:r>
              <a:rPr lang="en-US" altLang="zh-CN" sz="1200" kern="1200" smtClean="0">
                <a:solidFill>
                  <a:schemeClr val="tx1"/>
                </a:solidFill>
                <a:effectLst/>
                <a:latin typeface="+mn-lt"/>
                <a:ea typeface="+mn-ea"/>
                <a:cs typeface="+mn-cs"/>
              </a:rPr>
              <a:t>1:3</a:t>
            </a:r>
            <a:r>
              <a:rPr lang="zh-CN" altLang="zh-CN" sz="1200" kern="1200" smtClean="0">
                <a:solidFill>
                  <a:schemeClr val="tx1"/>
                </a:solidFill>
                <a:effectLst/>
                <a:latin typeface="+mn-lt"/>
                <a:ea typeface="+mn-ea"/>
                <a:cs typeface="+mn-cs"/>
              </a:rPr>
              <a:t>压强在</a:t>
            </a:r>
            <a:r>
              <a:rPr lang="en-US" altLang="zh-CN" sz="1200" kern="1200" smtClean="0">
                <a:solidFill>
                  <a:schemeClr val="tx1"/>
                </a:solidFill>
                <a:effectLst/>
                <a:latin typeface="+mn-lt"/>
                <a:ea typeface="+mn-ea"/>
                <a:cs typeface="+mn-cs"/>
              </a:rPr>
              <a:t>10MPa</a:t>
            </a:r>
            <a:r>
              <a:rPr lang="zh-CN" altLang="zh-CN" sz="1200" kern="1200" smtClean="0">
                <a:solidFill>
                  <a:schemeClr val="tx1"/>
                </a:solidFill>
                <a:effectLst/>
                <a:latin typeface="+mn-lt"/>
                <a:ea typeface="+mn-ea"/>
                <a:cs typeface="+mn-cs"/>
              </a:rPr>
              <a:t>下测得的，大家看，理论预测低温可以提高平衡转化率，</a:t>
            </a:r>
            <a:r>
              <a:rPr lang="zh-CN" altLang="en-US" sz="1200" kern="1200" smtClean="0">
                <a:solidFill>
                  <a:schemeClr val="tx1"/>
                </a:solidFill>
                <a:effectLst/>
                <a:latin typeface="+mn-lt"/>
                <a:ea typeface="+mn-ea"/>
                <a:cs typeface="+mn-cs"/>
              </a:rPr>
              <a:t>前人做了大量</a:t>
            </a:r>
            <a:r>
              <a:rPr lang="zh-CN" altLang="zh-CN" sz="1200" kern="1200" smtClean="0">
                <a:solidFill>
                  <a:schemeClr val="tx1"/>
                </a:solidFill>
                <a:effectLst/>
                <a:latin typeface="+mn-lt"/>
                <a:ea typeface="+mn-ea"/>
                <a:cs typeface="+mn-cs"/>
              </a:rPr>
              <a:t>实验</a:t>
            </a:r>
            <a:r>
              <a:rPr lang="zh-CN" altLang="en-US" sz="1200" kern="1200" smtClean="0">
                <a:solidFill>
                  <a:schemeClr val="tx1"/>
                </a:solidFill>
                <a:effectLst/>
                <a:latin typeface="+mn-lt"/>
                <a:ea typeface="+mn-ea"/>
                <a:cs typeface="+mn-cs"/>
              </a:rPr>
              <a:t>，都证实了</a:t>
            </a:r>
            <a:r>
              <a:rPr lang="zh-CN" altLang="zh-CN" sz="1200" kern="1200" smtClean="0">
                <a:solidFill>
                  <a:schemeClr val="tx1"/>
                </a:solidFill>
                <a:effectLst/>
                <a:latin typeface="+mn-lt"/>
                <a:ea typeface="+mn-ea"/>
                <a:cs typeface="+mn-cs"/>
              </a:rPr>
              <a:t>与理论预测一致，固定了原料气的比例和压强后，温度越高</a:t>
            </a:r>
            <a:r>
              <a:rPr lang="zh-CN" altLang="en-US" sz="1200" kern="1200" smtClean="0">
                <a:solidFill>
                  <a:schemeClr val="tx1"/>
                </a:solidFill>
                <a:effectLst/>
                <a:latin typeface="+mn-lt"/>
                <a:ea typeface="+mn-ea"/>
                <a:cs typeface="+mn-cs"/>
              </a:rPr>
              <a:t>平衡混合物中氨含量越低</a:t>
            </a:r>
            <a:r>
              <a:rPr lang="zh-CN" altLang="zh-CN" sz="1200" kern="1200" smtClean="0">
                <a:solidFill>
                  <a:schemeClr val="tx1"/>
                </a:solidFill>
                <a:effectLst/>
                <a:latin typeface="+mn-lt"/>
                <a:ea typeface="+mn-ea"/>
                <a:cs typeface="+mn-cs"/>
              </a:rPr>
              <a:t>。</a:t>
            </a:r>
            <a:endParaRPr lang="zh-CN" altLang="zh-CN" sz="1200" kern="1200" smtClean="0">
              <a:solidFill>
                <a:schemeClr val="tx1"/>
              </a:solidFill>
              <a:effectLst/>
              <a:latin typeface="+mn-lt"/>
              <a:ea typeface="+mn-ea"/>
              <a:cs typeface="+mn-cs"/>
            </a:endParaRPr>
          </a:p>
          <a:p>
            <a:endParaRPr lang="en-US" altLang="zh-CN" smtClean="0"/>
          </a:p>
          <a:p>
            <a:endParaRPr lang="zh-CN" altLang="en-US"/>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也就是考虑合成氨的条件时，</a:t>
            </a:r>
            <a:r>
              <a:rPr lang="zh-CN" altLang="en-US" sz="1200" kern="1200" smtClean="0">
                <a:solidFill>
                  <a:schemeClr val="tx1"/>
                </a:solidFill>
                <a:effectLst/>
                <a:latin typeface="+mn-lt"/>
                <a:ea typeface="+mn-ea"/>
                <a:cs typeface="+mn-cs"/>
              </a:rPr>
              <a:t>化学反应</a:t>
            </a:r>
            <a:r>
              <a:rPr lang="zh-CN" altLang="zh-CN" sz="1200" kern="1200" smtClean="0">
                <a:solidFill>
                  <a:schemeClr val="tx1"/>
                </a:solidFill>
                <a:effectLst/>
                <a:latin typeface="+mn-lt"/>
                <a:ea typeface="+mn-ea"/>
                <a:cs typeface="+mn-cs"/>
              </a:rPr>
              <a:t>速率是不可或缺的因素！那同学们想过吗？合成氨反应为什么慢？一定是活化能高。怎样降低反应的活化能？</a:t>
            </a:r>
            <a:r>
              <a:rPr lang="zh-CN" altLang="en-US" sz="1200" kern="1200" smtClean="0">
                <a:solidFill>
                  <a:schemeClr val="tx1"/>
                </a:solidFill>
                <a:effectLst/>
                <a:latin typeface="+mn-lt"/>
                <a:ea typeface="+mn-ea"/>
                <a:cs typeface="+mn-cs"/>
              </a:rPr>
              <a:t>可以通过改变反应历程。</a:t>
            </a:r>
            <a:r>
              <a:rPr lang="zh-CN" altLang="zh-CN" sz="1200" kern="1200" smtClean="0">
                <a:solidFill>
                  <a:schemeClr val="tx1"/>
                </a:solidFill>
                <a:effectLst/>
                <a:latin typeface="+mn-lt"/>
                <a:ea typeface="+mn-ea"/>
                <a:cs typeface="+mn-cs"/>
              </a:rPr>
              <a:t>如何通过</a:t>
            </a:r>
            <a:r>
              <a:rPr lang="zh-CN" altLang="en-US" sz="1200" kern="1200" smtClean="0">
                <a:solidFill>
                  <a:schemeClr val="tx1"/>
                </a:solidFill>
                <a:effectLst/>
                <a:latin typeface="+mn-lt"/>
                <a:ea typeface="+mn-ea"/>
                <a:cs typeface="+mn-cs"/>
              </a:rPr>
              <a:t>选择反应条件</a:t>
            </a:r>
            <a:r>
              <a:rPr lang="zh-CN" altLang="zh-CN" sz="1200" kern="1200" smtClean="0">
                <a:solidFill>
                  <a:schemeClr val="tx1"/>
                </a:solidFill>
                <a:effectLst/>
                <a:latin typeface="+mn-lt"/>
                <a:ea typeface="+mn-ea"/>
                <a:cs typeface="+mn-cs"/>
              </a:rPr>
              <a:t>增大合成氨的</a:t>
            </a:r>
            <a:r>
              <a:rPr lang="zh-CN" altLang="en-US" sz="1200" kern="1200" smtClean="0">
                <a:solidFill>
                  <a:schemeClr val="tx1"/>
                </a:solidFill>
                <a:effectLst/>
                <a:latin typeface="+mn-lt"/>
                <a:ea typeface="+mn-ea"/>
                <a:cs typeface="+mn-cs"/>
              </a:rPr>
              <a:t>化学</a:t>
            </a:r>
            <a:r>
              <a:rPr lang="zh-CN" altLang="zh-CN" sz="1200" kern="1200" smtClean="0">
                <a:solidFill>
                  <a:schemeClr val="tx1"/>
                </a:solidFill>
                <a:effectLst/>
                <a:latin typeface="+mn-lt"/>
                <a:ea typeface="+mn-ea"/>
                <a:cs typeface="+mn-cs"/>
              </a:rPr>
              <a:t>反应速率？请大家回忆哪些</a:t>
            </a:r>
            <a:r>
              <a:rPr lang="zh-CN" altLang="en-US" sz="1200" kern="1200" smtClean="0">
                <a:solidFill>
                  <a:schemeClr val="tx1"/>
                </a:solidFill>
                <a:effectLst/>
                <a:latin typeface="+mn-lt"/>
                <a:ea typeface="+mn-ea"/>
                <a:cs typeface="+mn-cs"/>
              </a:rPr>
              <a:t>因素</a:t>
            </a:r>
            <a:r>
              <a:rPr lang="zh-CN" altLang="zh-CN" sz="1200" kern="1200" smtClean="0">
                <a:solidFill>
                  <a:schemeClr val="tx1"/>
                </a:solidFill>
                <a:effectLst/>
                <a:latin typeface="+mn-lt"/>
                <a:ea typeface="+mn-ea"/>
                <a:cs typeface="+mn-cs"/>
              </a:rPr>
              <a:t>会影响</a:t>
            </a:r>
            <a:r>
              <a:rPr lang="zh-CN" altLang="en-US" sz="1200" kern="1200" smtClean="0">
                <a:solidFill>
                  <a:schemeClr val="tx1"/>
                </a:solidFill>
                <a:effectLst/>
                <a:latin typeface="+mn-lt"/>
                <a:ea typeface="+mn-ea"/>
                <a:cs typeface="+mn-cs"/>
              </a:rPr>
              <a:t>化学</a:t>
            </a:r>
            <a:r>
              <a:rPr lang="zh-CN" altLang="zh-CN" sz="1200" kern="1200" smtClean="0">
                <a:solidFill>
                  <a:schemeClr val="tx1"/>
                </a:solidFill>
                <a:effectLst/>
                <a:latin typeface="+mn-lt"/>
                <a:ea typeface="+mn-ea"/>
                <a:cs typeface="+mn-cs"/>
              </a:rPr>
              <a:t>反应速率？非常好，就是浓度、温度、压强和催化剂。这些</a:t>
            </a:r>
            <a:r>
              <a:rPr lang="zh-CN" altLang="en-US" sz="1200" kern="1200" smtClean="0">
                <a:solidFill>
                  <a:schemeClr val="tx1"/>
                </a:solidFill>
                <a:effectLst/>
                <a:latin typeface="+mn-lt"/>
                <a:ea typeface="+mn-ea"/>
                <a:cs typeface="+mn-cs"/>
              </a:rPr>
              <a:t>因素</a:t>
            </a:r>
            <a:r>
              <a:rPr lang="zh-CN" altLang="zh-CN" sz="1200" kern="1200" smtClean="0">
                <a:solidFill>
                  <a:schemeClr val="tx1"/>
                </a:solidFill>
                <a:effectLst/>
                <a:latin typeface="+mn-lt"/>
                <a:ea typeface="+mn-ea"/>
                <a:cs typeface="+mn-cs"/>
              </a:rPr>
              <a:t>怎样影响合成氨的</a:t>
            </a:r>
            <a:r>
              <a:rPr lang="zh-CN" altLang="en-US" sz="1200" kern="1200" smtClean="0">
                <a:solidFill>
                  <a:schemeClr val="tx1"/>
                </a:solidFill>
                <a:effectLst/>
                <a:latin typeface="+mn-lt"/>
                <a:ea typeface="+mn-ea"/>
                <a:cs typeface="+mn-cs"/>
              </a:rPr>
              <a:t>化学</a:t>
            </a:r>
            <a:r>
              <a:rPr lang="zh-CN" altLang="zh-CN" sz="1200" kern="1200" smtClean="0">
                <a:solidFill>
                  <a:schemeClr val="tx1"/>
                </a:solidFill>
                <a:effectLst/>
                <a:latin typeface="+mn-lt"/>
                <a:ea typeface="+mn-ea"/>
                <a:cs typeface="+mn-cs"/>
              </a:rPr>
              <a:t>反应速率的？从浓度看当然是</a:t>
            </a:r>
            <a:r>
              <a:rPr lang="zh-CN" altLang="en-US" sz="1200" kern="1200" smtClean="0">
                <a:solidFill>
                  <a:schemeClr val="tx1"/>
                </a:solidFill>
                <a:effectLst/>
                <a:latin typeface="+mn-lt"/>
                <a:ea typeface="+mn-ea"/>
                <a:cs typeface="+mn-cs"/>
              </a:rPr>
              <a:t>浓度越大越好，即用较纯的</a:t>
            </a:r>
            <a:r>
              <a:rPr lang="zh-CN" altLang="zh-CN" sz="1200" kern="1200" smtClean="0">
                <a:solidFill>
                  <a:schemeClr val="tx1"/>
                </a:solidFill>
                <a:effectLst/>
                <a:latin typeface="+mn-lt"/>
                <a:ea typeface="+mn-ea"/>
                <a:cs typeface="+mn-cs"/>
              </a:rPr>
              <a:t>原料，温度越高</a:t>
            </a:r>
            <a:r>
              <a:rPr lang="zh-CN" altLang="en-US" sz="1200" kern="1200" smtClean="0">
                <a:solidFill>
                  <a:schemeClr val="tx1"/>
                </a:solidFill>
                <a:effectLst/>
                <a:latin typeface="+mn-lt"/>
                <a:ea typeface="+mn-ea"/>
                <a:cs typeface="+mn-cs"/>
              </a:rPr>
              <a:t>化学</a:t>
            </a:r>
            <a:r>
              <a:rPr lang="zh-CN" altLang="zh-CN" sz="1200" kern="1200" smtClean="0">
                <a:solidFill>
                  <a:schemeClr val="tx1"/>
                </a:solidFill>
                <a:effectLst/>
                <a:latin typeface="+mn-lt"/>
                <a:ea typeface="+mn-ea"/>
                <a:cs typeface="+mn-cs"/>
              </a:rPr>
              <a:t>反应速率越</a:t>
            </a:r>
            <a:r>
              <a:rPr lang="zh-CN" altLang="en-US" sz="1200" kern="1200" smtClean="0">
                <a:solidFill>
                  <a:schemeClr val="tx1"/>
                </a:solidFill>
                <a:effectLst/>
                <a:latin typeface="+mn-lt"/>
                <a:ea typeface="+mn-ea"/>
                <a:cs typeface="+mn-cs"/>
              </a:rPr>
              <a:t>大</a:t>
            </a:r>
            <a:r>
              <a:rPr lang="zh-CN" altLang="zh-CN" sz="1200" kern="1200" smtClean="0">
                <a:solidFill>
                  <a:schemeClr val="tx1"/>
                </a:solidFill>
                <a:effectLst/>
                <a:latin typeface="+mn-lt"/>
                <a:ea typeface="+mn-ea"/>
                <a:cs typeface="+mn-cs"/>
              </a:rPr>
              <a:t>，压强越大</a:t>
            </a:r>
            <a:r>
              <a:rPr lang="zh-CN" altLang="en-US" sz="1200" kern="1200" smtClean="0">
                <a:solidFill>
                  <a:schemeClr val="tx1"/>
                </a:solidFill>
                <a:effectLst/>
                <a:latin typeface="+mn-lt"/>
                <a:ea typeface="+mn-ea"/>
                <a:cs typeface="+mn-cs"/>
              </a:rPr>
              <a:t>化学</a:t>
            </a:r>
            <a:r>
              <a:rPr lang="zh-CN" altLang="zh-CN" sz="1200" kern="1200" smtClean="0">
                <a:solidFill>
                  <a:schemeClr val="tx1"/>
                </a:solidFill>
                <a:effectLst/>
                <a:latin typeface="+mn-lt"/>
                <a:ea typeface="+mn-ea"/>
                <a:cs typeface="+mn-cs"/>
              </a:rPr>
              <a:t>反应速率越</a:t>
            </a:r>
            <a:r>
              <a:rPr lang="zh-CN" altLang="en-US" sz="1200" kern="1200" smtClean="0">
                <a:solidFill>
                  <a:schemeClr val="tx1"/>
                </a:solidFill>
                <a:effectLst/>
                <a:latin typeface="+mn-lt"/>
                <a:ea typeface="+mn-ea"/>
                <a:cs typeface="+mn-cs"/>
              </a:rPr>
              <a:t>大</a:t>
            </a:r>
            <a:r>
              <a:rPr lang="zh-CN" altLang="zh-CN" sz="1200" kern="1200" smtClean="0">
                <a:solidFill>
                  <a:schemeClr val="tx1"/>
                </a:solidFill>
                <a:effectLst/>
                <a:latin typeface="+mn-lt"/>
                <a:ea typeface="+mn-ea"/>
                <a:cs typeface="+mn-cs"/>
              </a:rPr>
              <a:t>，而使用催化剂可以降低反应的活化能。</a:t>
            </a:r>
            <a:endParaRPr lang="zh-CN" altLang="zh-CN" sz="1200" kern="1200" smtClean="0">
              <a:solidFill>
                <a:schemeClr val="tx1"/>
              </a:solidFill>
              <a:effectLst/>
              <a:latin typeface="+mn-lt"/>
              <a:ea typeface="+mn-ea"/>
              <a:cs typeface="+mn-cs"/>
            </a:endParaRPr>
          </a:p>
          <a:p>
            <a:endParaRPr lang="zh-CN" altLang="en-US" smtClean="0"/>
          </a:p>
          <a:p>
            <a:endParaRPr lang="zh-CN" altLang="en-US" smtClean="0"/>
          </a:p>
          <a:p>
            <a:endParaRPr lang="zh-CN" altLang="en-US"/>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同学们</a:t>
            </a:r>
            <a:r>
              <a:rPr lang="zh-CN" altLang="en-US" sz="1200" kern="1200" smtClean="0">
                <a:solidFill>
                  <a:schemeClr val="tx1"/>
                </a:solidFill>
                <a:effectLst/>
                <a:latin typeface="+mn-lt"/>
                <a:ea typeface="+mn-ea"/>
                <a:cs typeface="+mn-cs"/>
              </a:rPr>
              <a:t>看</a:t>
            </a:r>
            <a:r>
              <a:rPr lang="zh-CN" altLang="zh-CN" sz="1200" kern="1200" smtClean="0">
                <a:solidFill>
                  <a:schemeClr val="tx1"/>
                </a:solidFill>
                <a:effectLst/>
                <a:latin typeface="+mn-lt"/>
                <a:ea typeface="+mn-ea"/>
                <a:cs typeface="+mn-cs"/>
              </a:rPr>
              <a:t>，增大合成氨的</a:t>
            </a:r>
            <a:r>
              <a:rPr lang="zh-CN" altLang="en-US" sz="1200" kern="1200" smtClean="0">
                <a:solidFill>
                  <a:schemeClr val="tx1"/>
                </a:solidFill>
                <a:effectLst/>
                <a:latin typeface="+mn-lt"/>
                <a:ea typeface="+mn-ea"/>
                <a:cs typeface="+mn-cs"/>
              </a:rPr>
              <a:t>化学</a:t>
            </a:r>
            <a:r>
              <a:rPr lang="zh-CN" altLang="zh-CN" sz="1200" kern="1200" smtClean="0">
                <a:solidFill>
                  <a:schemeClr val="tx1"/>
                </a:solidFill>
                <a:effectLst/>
                <a:latin typeface="+mn-lt"/>
                <a:ea typeface="+mn-ea"/>
                <a:cs typeface="+mn-cs"/>
              </a:rPr>
              <a:t>反应速率与提高平衡混合物中氨的含量所应采取的措施并不完全一致，怎么办？工业生产还要考虑什么因素？</a:t>
            </a:r>
            <a:endParaRPr lang="zh-CN" altLang="zh-CN" sz="1200" kern="1200">
              <a:solidFill>
                <a:schemeClr val="tx1"/>
              </a:solidFill>
              <a:effectLst/>
              <a:latin typeface="+mn-lt"/>
              <a:ea typeface="+mn-ea"/>
              <a:cs typeface="+mn-cs"/>
            </a:endParaRPr>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工业生产当然成本越低越好！所以我们要综合</a:t>
            </a:r>
            <a:r>
              <a:rPr lang="zh-CN" altLang="en-US" sz="1200" kern="1200" smtClean="0">
                <a:solidFill>
                  <a:schemeClr val="tx1"/>
                </a:solidFill>
                <a:effectLst/>
                <a:latin typeface="+mn-lt"/>
                <a:ea typeface="+mn-ea"/>
                <a:cs typeface="+mn-cs"/>
              </a:rPr>
              <a:t>诸多因素</a:t>
            </a:r>
            <a:r>
              <a:rPr lang="zh-CN" altLang="zh-CN" sz="1200" kern="1200" smtClean="0">
                <a:solidFill>
                  <a:schemeClr val="tx1"/>
                </a:solidFill>
                <a:effectLst/>
                <a:latin typeface="+mn-lt"/>
                <a:ea typeface="+mn-ea"/>
                <a:cs typeface="+mn-cs"/>
              </a:rPr>
              <a:t>再来审视合成氨的生产条件。首先我们看压强。无论从</a:t>
            </a:r>
            <a:r>
              <a:rPr lang="zh-CN" altLang="en-US" sz="1200" kern="1200" smtClean="0">
                <a:solidFill>
                  <a:schemeClr val="tx1"/>
                </a:solidFill>
                <a:effectLst/>
                <a:latin typeface="+mn-lt"/>
                <a:ea typeface="+mn-ea"/>
                <a:cs typeface="+mn-cs"/>
              </a:rPr>
              <a:t>化学反应</a:t>
            </a:r>
            <a:r>
              <a:rPr lang="zh-CN" altLang="zh-CN" sz="1200" kern="1200" smtClean="0">
                <a:solidFill>
                  <a:schemeClr val="tx1"/>
                </a:solidFill>
                <a:effectLst/>
                <a:latin typeface="+mn-lt"/>
                <a:ea typeface="+mn-ea"/>
                <a:cs typeface="+mn-cs"/>
              </a:rPr>
              <a:t>速率还是</a:t>
            </a:r>
            <a:r>
              <a:rPr lang="zh-CN" altLang="en-US" sz="1200" kern="1200" smtClean="0">
                <a:solidFill>
                  <a:schemeClr val="tx1"/>
                </a:solidFill>
                <a:effectLst/>
                <a:latin typeface="+mn-lt"/>
                <a:ea typeface="+mn-ea"/>
                <a:cs typeface="+mn-cs"/>
              </a:rPr>
              <a:t>化学平衡</a:t>
            </a:r>
            <a:r>
              <a:rPr lang="zh-CN" altLang="zh-CN" sz="1200" kern="1200" smtClean="0">
                <a:solidFill>
                  <a:schemeClr val="tx1"/>
                </a:solidFill>
                <a:effectLst/>
                <a:latin typeface="+mn-lt"/>
                <a:ea typeface="+mn-ea"/>
                <a:cs typeface="+mn-cs"/>
              </a:rPr>
              <a:t>上看，都是压强越大越好，但是如果压强过大，对设备耐压要求过高，反而增加成本，据说当年哈伯用的合成塔耐不住高压，只能用3天！所以综合成本与设备耐压，目前多采用</a:t>
            </a:r>
            <a:r>
              <a:rPr lang="en-US" altLang="zh-CN" sz="1200" kern="1200" smtClean="0">
                <a:solidFill>
                  <a:schemeClr val="tx1"/>
                </a:solidFill>
                <a:effectLst/>
                <a:latin typeface="+mn-lt"/>
                <a:ea typeface="+mn-ea"/>
                <a:cs typeface="+mn-cs"/>
              </a:rPr>
              <a:t>10~30MPa</a:t>
            </a:r>
            <a:r>
              <a:rPr lang="zh-CN" altLang="zh-CN" sz="1200" kern="1200" smtClean="0">
                <a:solidFill>
                  <a:schemeClr val="tx1"/>
                </a:solidFill>
                <a:effectLst/>
                <a:latin typeface="+mn-lt"/>
                <a:ea typeface="+mn-ea"/>
                <a:cs typeface="+mn-cs"/>
              </a:rPr>
              <a:t>。</a:t>
            </a:r>
            <a:endParaRPr lang="zh-CN" altLang="zh-CN" sz="1200" kern="1200" smtClean="0">
              <a:solidFill>
                <a:schemeClr val="tx1"/>
              </a:solidFill>
              <a:effectLst/>
              <a:latin typeface="+mn-lt"/>
              <a:ea typeface="+mn-ea"/>
              <a:cs typeface="+mn-cs"/>
            </a:endParaRPr>
          </a:p>
          <a:p>
            <a:endParaRPr lang="zh-CN" altLang="en-US" smtClean="0"/>
          </a:p>
          <a:p>
            <a:endParaRPr lang="zh-CN" altLang="en-US"/>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合成氨最大的症结在于</a:t>
            </a:r>
            <a:r>
              <a:rPr lang="zh-CN" altLang="en-US" sz="1200" kern="1200" smtClean="0">
                <a:solidFill>
                  <a:schemeClr val="tx1"/>
                </a:solidFill>
                <a:effectLst/>
                <a:latin typeface="+mn-lt"/>
                <a:ea typeface="+mn-ea"/>
                <a:cs typeface="+mn-cs"/>
              </a:rPr>
              <a:t>化学</a:t>
            </a:r>
            <a:r>
              <a:rPr lang="zh-CN" altLang="zh-CN" sz="1200" kern="1200" smtClean="0">
                <a:solidFill>
                  <a:schemeClr val="tx1"/>
                </a:solidFill>
                <a:effectLst/>
                <a:latin typeface="+mn-lt"/>
                <a:ea typeface="+mn-ea"/>
                <a:cs typeface="+mn-cs"/>
              </a:rPr>
              <a:t>反应速率太</a:t>
            </a:r>
            <a:r>
              <a:rPr lang="zh-CN" altLang="en-US" sz="1200" kern="1200" smtClean="0">
                <a:solidFill>
                  <a:schemeClr val="tx1"/>
                </a:solidFill>
                <a:effectLst/>
                <a:latin typeface="+mn-lt"/>
                <a:ea typeface="+mn-ea"/>
                <a:cs typeface="+mn-cs"/>
              </a:rPr>
              <a:t>小</a:t>
            </a:r>
            <a:r>
              <a:rPr lang="zh-CN" altLang="zh-CN" sz="1200" kern="1200" smtClean="0">
                <a:solidFill>
                  <a:schemeClr val="tx1"/>
                </a:solidFill>
                <a:effectLst/>
                <a:latin typeface="+mn-lt"/>
                <a:ea typeface="+mn-ea"/>
                <a:cs typeface="+mn-cs"/>
              </a:rPr>
              <a:t>，所以必须使用催化剂！现在常用铁触媒，其活性最好的温度为</a:t>
            </a:r>
            <a:r>
              <a:rPr lang="en-US" altLang="zh-CN" sz="1200" kern="1200" smtClean="0">
                <a:solidFill>
                  <a:schemeClr val="tx1"/>
                </a:solidFill>
                <a:effectLst/>
                <a:latin typeface="+mn-lt"/>
                <a:ea typeface="+mn-ea"/>
                <a:cs typeface="+mn-cs"/>
              </a:rPr>
              <a:t>500℃</a:t>
            </a:r>
            <a:r>
              <a:rPr lang="zh-CN" altLang="zh-CN" sz="1200" kern="1200" smtClean="0">
                <a:solidFill>
                  <a:schemeClr val="tx1"/>
                </a:solidFill>
                <a:effectLst/>
                <a:latin typeface="+mn-lt"/>
                <a:ea typeface="+mn-ea"/>
                <a:cs typeface="+mn-cs"/>
              </a:rPr>
              <a:t>左右。</a:t>
            </a:r>
            <a:endParaRPr lang="zh-CN" altLang="zh-CN" sz="1200" kern="1200">
              <a:solidFill>
                <a:schemeClr val="tx1"/>
              </a:solidFill>
              <a:effectLst/>
              <a:latin typeface="+mn-lt"/>
              <a:ea typeface="+mn-ea"/>
              <a:cs typeface="+mn-cs"/>
            </a:endParaRPr>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r>
              <a:rPr lang="zh-CN" altLang="zh-CN" sz="1200" kern="1200" smtClean="0">
                <a:solidFill>
                  <a:schemeClr val="tx1"/>
                </a:solidFill>
                <a:effectLst/>
                <a:latin typeface="+mn-lt"/>
                <a:ea typeface="+mn-ea"/>
                <a:cs typeface="+mn-cs"/>
              </a:rPr>
              <a:t>大家再观察，从压强与温度获得的最佳条件下，如500度、30MPA，</a:t>
            </a:r>
            <a:r>
              <a:rPr lang="zh-CN" altLang="en-US" sz="1200" kern="1200" smtClean="0">
                <a:solidFill>
                  <a:schemeClr val="tx1"/>
                </a:solidFill>
                <a:effectLst/>
                <a:latin typeface="+mn-lt"/>
                <a:ea typeface="+mn-ea"/>
                <a:cs typeface="+mn-cs"/>
              </a:rPr>
              <a:t>达</a:t>
            </a:r>
            <a:r>
              <a:rPr lang="zh-CN" altLang="zh-CN" sz="1200" kern="1200" smtClean="0">
                <a:solidFill>
                  <a:schemeClr val="tx1"/>
                </a:solidFill>
                <a:effectLst/>
                <a:latin typeface="+mn-lt"/>
                <a:ea typeface="+mn-ea"/>
                <a:cs typeface="+mn-cs"/>
              </a:rPr>
              <a:t>平衡时氨</a:t>
            </a:r>
            <a:r>
              <a:rPr lang="zh-CN" altLang="en-US" sz="1200" kern="1200" smtClean="0">
                <a:solidFill>
                  <a:schemeClr val="tx1"/>
                </a:solidFill>
                <a:effectLst/>
                <a:latin typeface="+mn-lt"/>
                <a:ea typeface="+mn-ea"/>
                <a:cs typeface="+mn-cs"/>
              </a:rPr>
              <a:t>的</a:t>
            </a:r>
            <a:r>
              <a:rPr lang="zh-CN" altLang="zh-CN" sz="1200" kern="1200" smtClean="0">
                <a:solidFill>
                  <a:schemeClr val="tx1"/>
                </a:solidFill>
                <a:effectLst/>
                <a:latin typeface="+mn-lt"/>
                <a:ea typeface="+mn-ea"/>
                <a:cs typeface="+mn-cs"/>
              </a:rPr>
              <a:t>含量才26.4%，合成氨的平衡转化率仍不高，仍有大量的氮气和氢气未转化为氨气。如何找到提高氨含量的办法？那只能从浓度考虑了，你想出办法了吗？对！可以及时移走氨，另外，没有反应的原料气氮气、氢气，它们物质的量比仍</a:t>
            </a:r>
            <a:r>
              <a:rPr lang="zh-CN" altLang="en-US" sz="1200" kern="1200" smtClean="0">
                <a:solidFill>
                  <a:schemeClr val="tx1"/>
                </a:solidFill>
                <a:effectLst/>
                <a:latin typeface="+mn-lt"/>
                <a:ea typeface="+mn-ea"/>
                <a:cs typeface="+mn-cs"/>
              </a:rPr>
              <a:t>大约</a:t>
            </a:r>
            <a:r>
              <a:rPr lang="zh-CN" altLang="zh-CN" sz="1200" kern="1200" smtClean="0">
                <a:solidFill>
                  <a:schemeClr val="tx1"/>
                </a:solidFill>
                <a:effectLst/>
                <a:latin typeface="+mn-lt"/>
                <a:ea typeface="+mn-ea"/>
                <a:cs typeface="+mn-cs"/>
              </a:rPr>
              <a:t>为</a:t>
            </a:r>
            <a:r>
              <a:rPr lang="en-US" altLang="zh-CN" sz="1200" kern="1200" smtClean="0">
                <a:solidFill>
                  <a:schemeClr val="tx1"/>
                </a:solidFill>
                <a:effectLst/>
                <a:latin typeface="+mn-lt"/>
                <a:ea typeface="+mn-ea"/>
                <a:cs typeface="+mn-cs"/>
              </a:rPr>
              <a:t>1</a:t>
            </a:r>
            <a:r>
              <a:rPr lang="zh-CN" altLang="zh-CN" sz="1200" kern="1200" smtClean="0">
                <a:solidFill>
                  <a:schemeClr val="tx1"/>
                </a:solidFill>
                <a:effectLst/>
                <a:latin typeface="+mn-lt"/>
                <a:ea typeface="+mn-ea"/>
                <a:cs typeface="+mn-cs"/>
              </a:rPr>
              <a:t>：</a:t>
            </a:r>
            <a:r>
              <a:rPr lang="en-US" altLang="zh-CN" sz="1200" kern="1200" smtClean="0">
                <a:solidFill>
                  <a:schemeClr val="tx1"/>
                </a:solidFill>
                <a:effectLst/>
                <a:latin typeface="+mn-lt"/>
                <a:ea typeface="+mn-ea"/>
                <a:cs typeface="+mn-cs"/>
              </a:rPr>
              <a:t>3</a:t>
            </a:r>
            <a:r>
              <a:rPr lang="zh-CN" altLang="zh-CN" sz="1200" kern="1200" smtClean="0">
                <a:solidFill>
                  <a:schemeClr val="tx1"/>
                </a:solidFill>
                <a:effectLst/>
                <a:latin typeface="+mn-lt"/>
                <a:ea typeface="+mn-ea"/>
                <a:cs typeface="+mn-cs"/>
              </a:rPr>
              <a:t>，是不是还可以使用？这就是原料气的循环利用，工业上常用的降低成本的方法。</a:t>
            </a:r>
            <a:endParaRPr lang="zh-CN" altLang="zh-CN" sz="1200" kern="1200" smtClean="0">
              <a:solidFill>
                <a:schemeClr val="tx1"/>
              </a:solidFill>
              <a:effectLst/>
              <a:latin typeface="+mn-lt"/>
              <a:ea typeface="+mn-ea"/>
              <a:cs typeface="+mn-cs"/>
            </a:endParaRPr>
          </a:p>
          <a:p>
            <a:endParaRPr lang="zh-CN" altLang="en-US"/>
          </a:p>
        </p:txBody>
      </p:sp>
      <p:sp>
        <p:nvSpPr>
          <p:cNvPr id="4" name="灯片编号占位符 3"/>
          <p:cNvSpPr>
            <a:spLocks noGrp="1"/>
          </p:cNvSpPr>
          <p:nvPr>
            <p:ph type="sldNum" sz="quarter" idx="5"/>
            <p:custDataLst>
              <p:tags r:id="rId5"/>
            </p:custDataLst>
          </p:nvPr>
        </p:nvSpPr>
        <p:spPr/>
        <p:txBody>
          <a:bodyPr/>
          <a:lstStyle/>
          <a:p>
            <a:fld id="{EA540E3B-F9C0-48B6-A129-4D327DD30658}" type="slidenum">
              <a:rPr lang="zh-CN" altLang="en-US" smtClean="0">
                <a:solidFill>
                  <a:prstClr val="black"/>
                </a:solidFill>
              </a:rPr>
            </a:fld>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image" Target="../media/image1.jpeg"/><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63.xml"/><Relationship Id="rId3" Type="http://schemas.openxmlformats.org/officeDocument/2006/relationships/image" Target="../media/image1.jpeg"/><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824AF190-E6C3-4F71-9AD4-820770AEF1A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4AF190-E6C3-4F71-9AD4-820770AEF1A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457200" y="154781"/>
            <a:ext cx="6019800" cy="329088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4AF190-E6C3-4F71-9AD4-820770AEF1A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9144239" cy="5143738"/>
          </a:xfrm>
          <a:prstGeom prst="rect">
            <a:avLst/>
          </a:prstGeom>
          <a:blipFill dpi="0" rotWithShape="1">
            <a:blip r:embed="rId3">
              <a:alphaModFix amt="9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自定义版式">
    <p:bg>
      <p:bgPr>
        <a:solidFill>
          <a:srgbClr val="FBFBFB"/>
        </a:solidFill>
        <a:effectLst/>
      </p:bgPr>
    </p:bg>
    <p:spTree>
      <p:nvGrpSpPr>
        <p:cNvPr id="1" name=""/>
        <p:cNvGrpSpPr/>
        <p:nvPr/>
      </p:nvGrpSpPr>
      <p:grpSpPr>
        <a:xfrm>
          <a:off x="0" y="0"/>
          <a:ext cx="0" cy="0"/>
          <a:chOff x="0" y="0"/>
          <a:chExt cx="0" cy="0"/>
        </a:xfrm>
      </p:grpSpPr>
    </p:spTree>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0" y="0"/>
            <a:ext cx="9144239" cy="5143738"/>
          </a:xfrm>
          <a:prstGeom prst="rect">
            <a:avLst/>
          </a:prstGeom>
          <a:blipFill dpi="0" rotWithShape="1">
            <a:blip r:embed="rId3">
              <a:alphaModFix amt="9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3" name="矩形 2"/>
          <p:cNvSpPr/>
          <p:nvPr userDrawn="1">
            <p:custDataLst>
              <p:tags r:id="rId4"/>
            </p:custDataLst>
          </p:nvPr>
        </p:nvSpPr>
        <p:spPr>
          <a:xfrm>
            <a:off x="0" y="2984138"/>
            <a:ext cx="9144239" cy="2159600"/>
          </a:xfrm>
          <a:prstGeom prst="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endParaRPr lang="zh-CN" altLang="en-US" sz="1350">
              <a:solidFill>
                <a:prstClr val="white"/>
              </a:solidFill>
            </a:endParaRPr>
          </a:p>
        </p:txBody>
      </p:sp>
    </p:spTree>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4" name="矩形 3"/>
          <p:cNvSpPr/>
          <p:nvPr userDrawn="1">
            <p:custDataLst>
              <p:tags r:id="rId2"/>
            </p:custDataLst>
          </p:nvPr>
        </p:nvSpPr>
        <p:spPr>
          <a:xfrm>
            <a:off x="0" y="0"/>
            <a:ext cx="9144239" cy="5143738"/>
          </a:xfrm>
          <a:prstGeom prst="rect">
            <a:avLst/>
          </a:prstGeom>
          <a:blipFill dpi="0" rotWithShape="1">
            <a:blip r:embed="rId3">
              <a:alphaModFix amt="97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3" name="矩形 2"/>
          <p:cNvSpPr/>
          <p:nvPr userDrawn="1">
            <p:custDataLst>
              <p:tags r:id="rId4"/>
            </p:custDataLst>
          </p:nvPr>
        </p:nvSpPr>
        <p:spPr>
          <a:xfrm>
            <a:off x="0" y="3921769"/>
            <a:ext cx="9144239" cy="1221969"/>
          </a:xfrm>
          <a:prstGeom prst="rect">
            <a:avLst/>
          </a:prstGeom>
          <a:solidFill>
            <a:schemeClr val="accent1">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200"/>
            <a:endParaRPr lang="zh-CN" altLang="en-US" sz="1350">
              <a:solidFill>
                <a:prstClr val="white"/>
              </a:solidFill>
            </a:endParaRPr>
          </a:p>
        </p:txBody>
      </p:sp>
    </p:spTree>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
        <p:nvSpPr>
          <p:cNvPr id="20" name="任意多边形 19"/>
          <p:cNvSpPr/>
          <p:nvPr userDrawn="1">
            <p:custDataLst>
              <p:tags r:id="rId2"/>
            </p:custDataLst>
          </p:nvPr>
        </p:nvSpPr>
        <p:spPr>
          <a:xfrm rot="5400000" flipH="1" flipV="1">
            <a:off x="8843297" y="4846297"/>
            <a:ext cx="613883" cy="12475"/>
          </a:xfrm>
          <a:custGeom>
            <a:avLst/>
            <a:gdLst>
              <a:gd name="connsiteX0" fmla="*/ 818511 w 818511"/>
              <a:gd name="connsiteY0" fmla="*/ 0 h 16633"/>
              <a:gd name="connsiteX1" fmla="*/ 818511 w 818511"/>
              <a:gd name="connsiteY1" fmla="*/ 16633 h 16633"/>
              <a:gd name="connsiteX2" fmla="*/ 0 w 818511"/>
              <a:gd name="connsiteY2" fmla="*/ 16633 h 16633"/>
              <a:gd name="connsiteX3" fmla="*/ 0 w 818511"/>
              <a:gd name="connsiteY3" fmla="*/ 0 h 16633"/>
              <a:gd name="connsiteX4" fmla="*/ 818511 w 818511"/>
              <a:gd name="connsiteY4" fmla="*/ 0 h 1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511" h="16633">
                <a:moveTo>
                  <a:pt x="818511" y="0"/>
                </a:moveTo>
                <a:lnTo>
                  <a:pt x="818511" y="16633"/>
                </a:lnTo>
                <a:lnTo>
                  <a:pt x="0" y="16633"/>
                </a:lnTo>
                <a:lnTo>
                  <a:pt x="0" y="0"/>
                </a:lnTo>
                <a:lnTo>
                  <a:pt x="8185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17" name="任意多边形 16"/>
          <p:cNvSpPr/>
          <p:nvPr userDrawn="1">
            <p:custDataLst>
              <p:tags r:id="rId3"/>
            </p:custDataLst>
          </p:nvPr>
        </p:nvSpPr>
        <p:spPr>
          <a:xfrm rot="5400000" flipH="1" flipV="1">
            <a:off x="8558985" y="4574459"/>
            <a:ext cx="613884" cy="556149"/>
          </a:xfrm>
          <a:custGeom>
            <a:avLst/>
            <a:gdLst>
              <a:gd name="connsiteX0" fmla="*/ 818511 w 818511"/>
              <a:gd name="connsiteY0" fmla="*/ 522329 h 741531"/>
              <a:gd name="connsiteX1" fmla="*/ 818511 w 818511"/>
              <a:gd name="connsiteY1" fmla="*/ 741531 h 741531"/>
              <a:gd name="connsiteX2" fmla="*/ 0 w 818511"/>
              <a:gd name="connsiteY2" fmla="*/ 741531 h 741531"/>
              <a:gd name="connsiteX3" fmla="*/ 0 w 818511"/>
              <a:gd name="connsiteY3" fmla="*/ 0 h 741531"/>
              <a:gd name="connsiteX4" fmla="*/ 818511 w 818511"/>
              <a:gd name="connsiteY4" fmla="*/ 522329 h 74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511" h="741531">
                <a:moveTo>
                  <a:pt x="818511" y="522329"/>
                </a:moveTo>
                <a:lnTo>
                  <a:pt x="818511" y="741531"/>
                </a:lnTo>
                <a:lnTo>
                  <a:pt x="0" y="741531"/>
                </a:lnTo>
                <a:lnTo>
                  <a:pt x="0" y="0"/>
                </a:lnTo>
                <a:lnTo>
                  <a:pt x="818511" y="52232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
        <p:nvSpPr>
          <p:cNvPr id="26" name="TextBox 15"/>
          <p:cNvSpPr txBox="1"/>
          <p:nvPr userDrawn="1">
            <p:custDataLst>
              <p:tags r:id="rId4"/>
            </p:custDataLst>
          </p:nvPr>
        </p:nvSpPr>
        <p:spPr>
          <a:xfrm>
            <a:off x="8784771" y="4816926"/>
            <a:ext cx="344585" cy="213507"/>
          </a:xfrm>
          <a:prstGeom prst="rect">
            <a:avLst/>
          </a:prstGeom>
          <a:noFill/>
        </p:spPr>
        <p:txBody>
          <a:bodyPr wrap="square" lIns="51422" tIns="25711" rIns="51422" bIns="25711" rtlCol="0">
            <a:spAutoFit/>
          </a:bodyPr>
          <a:lstStyle/>
          <a:p>
            <a:pPr algn="ctr"/>
            <a:fld id="{2EEF1883-7A0E-4F66-9932-E581691AD397}" type="slidenum">
              <a:rPr lang="zh-CN" altLang="en-US" sz="1050" smtClean="0">
                <a:solidFill>
                  <a:schemeClr val="bg1"/>
                </a:solidFill>
                <a:latin typeface="+mn-lt"/>
                <a:ea typeface="Arial Unicode MS" panose="020B0604020202020204" pitchFamily="34" charset="-122"/>
                <a:cs typeface="Arial Unicode MS" panose="020B0604020202020204" pitchFamily="34" charset="-122"/>
              </a:rPr>
            </a:fld>
            <a:r>
              <a:rPr lang="zh-CN" altLang="en-US" sz="1050" smtClean="0">
                <a:solidFill>
                  <a:schemeClr val="bg1"/>
                </a:solidFill>
                <a:latin typeface="+mn-lt"/>
                <a:ea typeface="Arial Unicode MS" panose="020B0604020202020204" pitchFamily="34" charset="-122"/>
                <a:cs typeface="Arial Unicode MS" panose="020B0604020202020204" pitchFamily="34" charset="-122"/>
              </a:rPr>
              <a:t> </a:t>
            </a:r>
            <a:endParaRPr lang="zh-CN" altLang="en-US" sz="1050" b="0">
              <a:solidFill>
                <a:schemeClr val="bg1"/>
              </a:solidFill>
              <a:latin typeface="+mn-lt"/>
              <a:ea typeface="Arial Unicode MS" panose="020B0604020202020204" pitchFamily="34" charset="-122"/>
              <a:cs typeface="Arial Unicode MS" panose="020B0604020202020204" pitchFamily="34" charset="-122"/>
            </a:endParaRPr>
          </a:p>
        </p:txBody>
      </p:sp>
      <p:sp>
        <p:nvSpPr>
          <p:cNvPr id="14" name="任意多边形 13"/>
          <p:cNvSpPr/>
          <p:nvPr userDrawn="1">
            <p:custDataLst>
              <p:tags r:id="rId5"/>
            </p:custDataLst>
          </p:nvPr>
        </p:nvSpPr>
        <p:spPr>
          <a:xfrm rot="5400000">
            <a:off x="43309" y="-125199"/>
            <a:ext cx="783422" cy="1033820"/>
          </a:xfrm>
          <a:custGeom>
            <a:avLst/>
            <a:gdLst>
              <a:gd name="connsiteX0" fmla="*/ 0 w 1044561"/>
              <a:gd name="connsiteY0" fmla="*/ 996287 h 1419369"/>
              <a:gd name="connsiteX1" fmla="*/ 0 w 1044561"/>
              <a:gd name="connsiteY1" fmla="*/ 0 h 1419369"/>
              <a:gd name="connsiteX2" fmla="*/ 1044561 w 1044561"/>
              <a:gd name="connsiteY2" fmla="*/ 686380 h 1419369"/>
              <a:gd name="connsiteX3" fmla="*/ 1044561 w 1044561"/>
              <a:gd name="connsiteY3" fmla="*/ 996287 h 1419369"/>
              <a:gd name="connsiteX4" fmla="*/ 0 w 1044561"/>
              <a:gd name="connsiteY4" fmla="*/ 1419369 h 1419369"/>
              <a:gd name="connsiteX5" fmla="*/ 0 w 1044561"/>
              <a:gd name="connsiteY5" fmla="*/ 996288 h 1419369"/>
              <a:gd name="connsiteX6" fmla="*/ 1044561 w 1044561"/>
              <a:gd name="connsiteY6" fmla="*/ 996288 h 1419369"/>
              <a:gd name="connsiteX7" fmla="*/ 1044561 w 1044561"/>
              <a:gd name="connsiteY7" fmla="*/ 1419369 h 141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4561" h="1419369">
                <a:moveTo>
                  <a:pt x="0" y="996287"/>
                </a:moveTo>
                <a:lnTo>
                  <a:pt x="0" y="0"/>
                </a:lnTo>
                <a:lnTo>
                  <a:pt x="1044561" y="686380"/>
                </a:lnTo>
                <a:lnTo>
                  <a:pt x="1044561" y="996287"/>
                </a:lnTo>
                <a:close/>
                <a:moveTo>
                  <a:pt x="0" y="1419369"/>
                </a:moveTo>
                <a:lnTo>
                  <a:pt x="0" y="996288"/>
                </a:lnTo>
                <a:lnTo>
                  <a:pt x="1044561" y="996288"/>
                </a:lnTo>
                <a:lnTo>
                  <a:pt x="1044561" y="141936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4AF190-E6C3-4F71-9AD4-820770AEF1A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824AF190-E6C3-4F71-9AD4-820770AEF1A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824AF190-E6C3-4F71-9AD4-820770AEF1A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824AF190-E6C3-4F71-9AD4-820770AEF1A8}"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824AF190-E6C3-4F71-9AD4-820770AEF1A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824AF190-E6C3-4F71-9AD4-820770AEF1A8}"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custDataLst>
              <p:tags r:id="rId4"/>
            </p:custDataLst>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824AF190-E6C3-4F71-9AD4-820770AEF1A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824AF190-E6C3-4F71-9AD4-820770AEF1A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5B5BF9F-75C6-42BD-8363-2F606FE0B601}" type="slidenum">
              <a:rPr lang="zh-CN" altLang="en-US" smtClean="0"/>
            </a:fld>
            <a:endParaRPr lang="zh-CN" altLang="en-US"/>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file:///D:\qq&#25991;&#20214;\712321467\Image\C2C\Image2\%7b75232B38-A165-1FB7-499C-2E1C792CACB5%7d.png" TargetMode="External"/><Relationship Id="rId25" Type="http://schemas.openxmlformats.org/officeDocument/2006/relationships/image" Target="../media/image3.png"/><Relationship Id="rId24" Type="http://schemas.openxmlformats.org/officeDocument/2006/relationships/tags" Target="../tags/tag73.xml"/><Relationship Id="rId23" Type="http://schemas.openxmlformats.org/officeDocument/2006/relationships/tags" Target="../tags/tag72.xml"/><Relationship Id="rId22" Type="http://schemas.openxmlformats.org/officeDocument/2006/relationships/tags" Target="../tags/tag71.xml"/><Relationship Id="rId21" Type="http://schemas.openxmlformats.org/officeDocument/2006/relationships/tags" Target="../tags/tag70.xml"/><Relationship Id="rId20" Type="http://schemas.openxmlformats.org/officeDocument/2006/relationships/tags" Target="../tags/tag69.xml"/><Relationship Id="rId2" Type="http://schemas.openxmlformats.org/officeDocument/2006/relationships/slideLayout" Target="../slideLayouts/slideLayout2.xml"/><Relationship Id="rId19" Type="http://schemas.openxmlformats.org/officeDocument/2006/relationships/tags" Target="../tags/tag68.xml"/><Relationship Id="rId18" Type="http://schemas.openxmlformats.org/officeDocument/2006/relationships/image" Target="../media/image2.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20"/>
            </p:custDataLst>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21"/>
            </p:custDataLst>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24AF190-E6C3-4F71-9AD4-820770AEF1A8}"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B5BF9F-75C6-42BD-8363-2F606FE0B601}" type="slidenum">
              <a:rPr lang="zh-CN" altLang="en-US" smtClean="0"/>
            </a:fld>
            <a:endParaRPr lang="zh-CN" altLang="en-US"/>
          </a:p>
        </p:txBody>
      </p:sp>
      <p:pic>
        <p:nvPicPr>
          <p:cNvPr id="7" name="图片 1073743875" descr="学科网 zxxk.com"/>
          <p:cNvPicPr>
            <a:picLocks noChangeAspect="1"/>
          </p:cNvPicPr>
          <p:nvPr>
            <p:custDataLst>
              <p:tags r:id="rId24"/>
            </p:custDataLst>
          </p:nvPr>
        </p:nvPicPr>
        <p:blipFill>
          <a:blip r:embed="rId25" r:link="rId26"/>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7" Type="http://schemas.openxmlformats.org/officeDocument/2006/relationships/notesSlide" Target="../notesSlides/notesSlide1.xml"/><Relationship Id="rId16" Type="http://schemas.openxmlformats.org/officeDocument/2006/relationships/slideLayout" Target="../slideLayouts/slideLayout1.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4.xml"/></Relationships>
</file>

<file path=ppt/slides/_rels/slide10.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tags" Target="../tags/tag256.xml"/><Relationship Id="rId6" Type="http://schemas.openxmlformats.org/officeDocument/2006/relationships/tags" Target="../tags/tag255.xml"/><Relationship Id="rId5" Type="http://schemas.openxmlformats.org/officeDocument/2006/relationships/tags" Target="../tags/tag254.xml"/><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6" Type="http://schemas.openxmlformats.org/officeDocument/2006/relationships/slideLayout" Target="../slideLayouts/slideLayout2.xml"/><Relationship Id="rId15" Type="http://schemas.openxmlformats.org/officeDocument/2006/relationships/tags" Target="../tags/tag264.xml"/><Relationship Id="rId14" Type="http://schemas.openxmlformats.org/officeDocument/2006/relationships/tags" Target="../tags/tag263.xml"/><Relationship Id="rId13" Type="http://schemas.openxmlformats.org/officeDocument/2006/relationships/tags" Target="../tags/tag262.xml"/><Relationship Id="rId12" Type="http://schemas.openxmlformats.org/officeDocument/2006/relationships/tags" Target="../tags/tag261.xml"/><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tags" Target="../tags/tag250.xml"/></Relationships>
</file>

<file path=ppt/slides/_rels/slide11.xml.rels><?xml version="1.0" encoding="UTF-8" standalone="yes"?>
<Relationships xmlns="http://schemas.openxmlformats.org/package/2006/relationships"><Relationship Id="rId9" Type="http://schemas.openxmlformats.org/officeDocument/2006/relationships/tags" Target="../tags/tag273.xml"/><Relationship Id="rId8" Type="http://schemas.openxmlformats.org/officeDocument/2006/relationships/tags" Target="../tags/tag272.xml"/><Relationship Id="rId7" Type="http://schemas.openxmlformats.org/officeDocument/2006/relationships/tags" Target="../tags/tag271.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3" Type="http://schemas.openxmlformats.org/officeDocument/2006/relationships/tags" Target="../tags/tag267.xml"/><Relationship Id="rId2" Type="http://schemas.openxmlformats.org/officeDocument/2006/relationships/tags" Target="../tags/tag266.xml"/><Relationship Id="rId16" Type="http://schemas.openxmlformats.org/officeDocument/2006/relationships/slideLayout" Target="../slideLayouts/slideLayout2.xml"/><Relationship Id="rId15" Type="http://schemas.openxmlformats.org/officeDocument/2006/relationships/tags" Target="../tags/tag278.xml"/><Relationship Id="rId14" Type="http://schemas.openxmlformats.org/officeDocument/2006/relationships/tags" Target="../tags/tag277.xml"/><Relationship Id="rId13" Type="http://schemas.openxmlformats.org/officeDocument/2006/relationships/tags" Target="../tags/tag276.xml"/><Relationship Id="rId12" Type="http://schemas.openxmlformats.org/officeDocument/2006/relationships/tags" Target="../tags/tag275.xml"/><Relationship Id="rId11" Type="http://schemas.openxmlformats.org/officeDocument/2006/relationships/image" Target="../media/image14.jpeg"/><Relationship Id="rId10" Type="http://schemas.openxmlformats.org/officeDocument/2006/relationships/tags" Target="../tags/tag274.xml"/><Relationship Id="rId1" Type="http://schemas.openxmlformats.org/officeDocument/2006/relationships/tags" Target="../tags/tag265.xml"/></Relationships>
</file>

<file path=ppt/slides/_rels/slide12.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1" Type="http://schemas.openxmlformats.org/officeDocument/2006/relationships/slideLayout" Target="../slideLayouts/slideLayout2.xml"/><Relationship Id="rId20" Type="http://schemas.openxmlformats.org/officeDocument/2006/relationships/tags" Target="../tags/tag298.xml"/><Relationship Id="rId2" Type="http://schemas.openxmlformats.org/officeDocument/2006/relationships/tags" Target="../tags/tag280.xml"/><Relationship Id="rId19" Type="http://schemas.openxmlformats.org/officeDocument/2006/relationships/tags" Target="../tags/tag297.xml"/><Relationship Id="rId18" Type="http://schemas.openxmlformats.org/officeDocument/2006/relationships/tags" Target="../tags/tag296.xml"/><Relationship Id="rId17" Type="http://schemas.openxmlformats.org/officeDocument/2006/relationships/tags" Target="../tags/tag295.xml"/><Relationship Id="rId16" Type="http://schemas.openxmlformats.org/officeDocument/2006/relationships/tags" Target="../tags/tag294.xml"/><Relationship Id="rId15" Type="http://schemas.openxmlformats.org/officeDocument/2006/relationships/tags" Target="../tags/tag293.xml"/><Relationship Id="rId14" Type="http://schemas.openxmlformats.org/officeDocument/2006/relationships/tags" Target="../tags/tag29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79.xml"/></Relationships>
</file>

<file path=ppt/slides/_rels/slide13.xml.rels><?xml version="1.0" encoding="UTF-8" standalone="yes"?>
<Relationships xmlns="http://schemas.openxmlformats.org/package/2006/relationships"><Relationship Id="rId9" Type="http://schemas.openxmlformats.org/officeDocument/2006/relationships/tags" Target="../tags/tag307.xml"/><Relationship Id="rId8" Type="http://schemas.openxmlformats.org/officeDocument/2006/relationships/tags" Target="../tags/tag306.xml"/><Relationship Id="rId7" Type="http://schemas.openxmlformats.org/officeDocument/2006/relationships/tags" Target="../tags/tag305.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 Id="rId3" Type="http://schemas.openxmlformats.org/officeDocument/2006/relationships/tags" Target="../tags/tag301.xml"/><Relationship Id="rId24" Type="http://schemas.openxmlformats.org/officeDocument/2006/relationships/slideLayout" Target="../slideLayouts/slideLayout2.xml"/><Relationship Id="rId23" Type="http://schemas.openxmlformats.org/officeDocument/2006/relationships/tags" Target="../tags/tag321.xml"/><Relationship Id="rId22" Type="http://schemas.openxmlformats.org/officeDocument/2006/relationships/tags" Target="../tags/tag320.xml"/><Relationship Id="rId21" Type="http://schemas.openxmlformats.org/officeDocument/2006/relationships/tags" Target="../tags/tag319.xml"/><Relationship Id="rId20" Type="http://schemas.openxmlformats.org/officeDocument/2006/relationships/tags" Target="../tags/tag318.xml"/><Relationship Id="rId2" Type="http://schemas.openxmlformats.org/officeDocument/2006/relationships/tags" Target="../tags/tag300.xml"/><Relationship Id="rId19" Type="http://schemas.openxmlformats.org/officeDocument/2006/relationships/tags" Target="../tags/tag317.xml"/><Relationship Id="rId18" Type="http://schemas.openxmlformats.org/officeDocument/2006/relationships/tags" Target="../tags/tag316.xml"/><Relationship Id="rId17" Type="http://schemas.openxmlformats.org/officeDocument/2006/relationships/tags" Target="../tags/tag315.xml"/><Relationship Id="rId16" Type="http://schemas.openxmlformats.org/officeDocument/2006/relationships/tags" Target="../tags/tag314.xml"/><Relationship Id="rId15" Type="http://schemas.openxmlformats.org/officeDocument/2006/relationships/tags" Target="../tags/tag313.xml"/><Relationship Id="rId14" Type="http://schemas.openxmlformats.org/officeDocument/2006/relationships/tags" Target="../tags/tag312.xml"/><Relationship Id="rId13" Type="http://schemas.openxmlformats.org/officeDocument/2006/relationships/tags" Target="../tags/tag311.xml"/><Relationship Id="rId12" Type="http://schemas.openxmlformats.org/officeDocument/2006/relationships/tags" Target="../tags/tag310.xml"/><Relationship Id="rId11" Type="http://schemas.openxmlformats.org/officeDocument/2006/relationships/tags" Target="../tags/tag309.xml"/><Relationship Id="rId10" Type="http://schemas.openxmlformats.org/officeDocument/2006/relationships/tags" Target="../tags/tag308.xml"/><Relationship Id="rId1" Type="http://schemas.openxmlformats.org/officeDocument/2006/relationships/tags" Target="../tags/tag299.xml"/></Relationships>
</file>

<file path=ppt/slides/_rels/slide14.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3" Type="http://schemas.openxmlformats.org/officeDocument/2006/relationships/slideLayout" Target="../slideLayouts/slideLayout7.xml"/><Relationship Id="rId22" Type="http://schemas.openxmlformats.org/officeDocument/2006/relationships/tags" Target="../tags/tag342.xml"/><Relationship Id="rId21" Type="http://schemas.openxmlformats.org/officeDocument/2006/relationships/tags" Target="../tags/tag341.xml"/><Relationship Id="rId20" Type="http://schemas.openxmlformats.org/officeDocument/2006/relationships/tags" Target="../tags/tag340.xml"/><Relationship Id="rId2" Type="http://schemas.openxmlformats.org/officeDocument/2006/relationships/tags" Target="../tags/tag323.xml"/><Relationship Id="rId19" Type="http://schemas.openxmlformats.org/officeDocument/2006/relationships/tags" Target="../tags/tag339.xml"/><Relationship Id="rId18" Type="http://schemas.openxmlformats.org/officeDocument/2006/relationships/tags" Target="../tags/tag338.xml"/><Relationship Id="rId17" Type="http://schemas.openxmlformats.org/officeDocument/2006/relationships/tags" Target="../tags/tag337.xml"/><Relationship Id="rId16" Type="http://schemas.openxmlformats.org/officeDocument/2006/relationships/tags" Target="../tags/tag336.xml"/><Relationship Id="rId15" Type="http://schemas.openxmlformats.org/officeDocument/2006/relationships/tags" Target="../tags/tag335.xml"/><Relationship Id="rId14" Type="http://schemas.openxmlformats.org/officeDocument/2006/relationships/tags" Target="../tags/tag334.xml"/><Relationship Id="rId13" Type="http://schemas.openxmlformats.org/officeDocument/2006/relationships/image" Target="../media/image15.png"/><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tags" Target="../tags/tag322.xml"/></Relationships>
</file>

<file path=ppt/slides/_rels/slide15.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4" Type="http://schemas.openxmlformats.org/officeDocument/2006/relationships/notesSlide" Target="../notesSlides/notesSlide2.xml"/><Relationship Id="rId23" Type="http://schemas.openxmlformats.org/officeDocument/2006/relationships/slideLayout" Target="../slideLayouts/slideLayout2.xml"/><Relationship Id="rId22" Type="http://schemas.openxmlformats.org/officeDocument/2006/relationships/tags" Target="../tags/tag364.xml"/><Relationship Id="rId21" Type="http://schemas.openxmlformats.org/officeDocument/2006/relationships/tags" Target="../tags/tag363.xml"/><Relationship Id="rId20" Type="http://schemas.openxmlformats.org/officeDocument/2006/relationships/tags" Target="../tags/tag362.xml"/><Relationship Id="rId2" Type="http://schemas.openxmlformats.org/officeDocument/2006/relationships/tags" Target="../tags/tag344.xml"/><Relationship Id="rId19" Type="http://schemas.openxmlformats.org/officeDocument/2006/relationships/tags" Target="../tags/tag361.xml"/><Relationship Id="rId18" Type="http://schemas.openxmlformats.org/officeDocument/2006/relationships/tags" Target="../tags/tag360.xml"/><Relationship Id="rId17" Type="http://schemas.openxmlformats.org/officeDocument/2006/relationships/tags" Target="../tags/tag359.xml"/><Relationship Id="rId16" Type="http://schemas.openxmlformats.org/officeDocument/2006/relationships/tags" Target="../tags/tag358.xml"/><Relationship Id="rId15" Type="http://schemas.openxmlformats.org/officeDocument/2006/relationships/tags" Target="../tags/tag357.xml"/><Relationship Id="rId14" Type="http://schemas.openxmlformats.org/officeDocument/2006/relationships/tags" Target="../tags/tag356.xml"/><Relationship Id="rId13" Type="http://schemas.openxmlformats.org/officeDocument/2006/relationships/tags" Target="../tags/tag355.xml"/><Relationship Id="rId12" Type="http://schemas.openxmlformats.org/officeDocument/2006/relationships/tags" Target="../tags/tag354.xml"/><Relationship Id="rId11" Type="http://schemas.openxmlformats.org/officeDocument/2006/relationships/tags" Target="../tags/tag353.xml"/><Relationship Id="rId10" Type="http://schemas.openxmlformats.org/officeDocument/2006/relationships/tags" Target="../tags/tag352.xml"/><Relationship Id="rId1" Type="http://schemas.openxmlformats.org/officeDocument/2006/relationships/tags" Target="../tags/tag343.xml"/></Relationships>
</file>

<file path=ppt/slides/_rels/slide16.xml.rels><?xml version="1.0" encoding="UTF-8" standalone="yes"?>
<Relationships xmlns="http://schemas.openxmlformats.org/package/2006/relationships"><Relationship Id="rId9" Type="http://schemas.openxmlformats.org/officeDocument/2006/relationships/tags" Target="../tags/tag375.xml"/><Relationship Id="rId8" Type="http://schemas.openxmlformats.org/officeDocument/2006/relationships/tags" Target="../tags/tag374.xml"/><Relationship Id="rId7" Type="http://schemas.openxmlformats.org/officeDocument/2006/relationships/image" Target="../media/image16.png"/><Relationship Id="rId6" Type="http://schemas.openxmlformats.org/officeDocument/2006/relationships/tags" Target="../tags/tag373.xml"/><Relationship Id="rId5" Type="http://schemas.openxmlformats.org/officeDocument/2006/relationships/tags" Target="../tags/tag372.xml"/><Relationship Id="rId4" Type="http://schemas.openxmlformats.org/officeDocument/2006/relationships/tags" Target="../tags/tag371.xml"/><Relationship Id="rId31" Type="http://schemas.openxmlformats.org/officeDocument/2006/relationships/notesSlide" Target="../notesSlides/notesSlide3.xml"/><Relationship Id="rId30" Type="http://schemas.openxmlformats.org/officeDocument/2006/relationships/slideLayout" Target="../slideLayouts/slideLayout2.xml"/><Relationship Id="rId3" Type="http://schemas.openxmlformats.org/officeDocument/2006/relationships/tags" Target="../tags/tag370.xml"/><Relationship Id="rId29" Type="http://schemas.openxmlformats.org/officeDocument/2006/relationships/tags" Target="../tags/tag395.xml"/><Relationship Id="rId28" Type="http://schemas.openxmlformats.org/officeDocument/2006/relationships/tags" Target="../tags/tag394.xml"/><Relationship Id="rId27" Type="http://schemas.openxmlformats.org/officeDocument/2006/relationships/tags" Target="../tags/tag393.xml"/><Relationship Id="rId26" Type="http://schemas.openxmlformats.org/officeDocument/2006/relationships/tags" Target="../tags/tag392.xml"/><Relationship Id="rId25" Type="http://schemas.openxmlformats.org/officeDocument/2006/relationships/tags" Target="../tags/tag391.xml"/><Relationship Id="rId24" Type="http://schemas.openxmlformats.org/officeDocument/2006/relationships/tags" Target="../tags/tag390.xml"/><Relationship Id="rId23" Type="http://schemas.openxmlformats.org/officeDocument/2006/relationships/tags" Target="../tags/tag389.xml"/><Relationship Id="rId22" Type="http://schemas.openxmlformats.org/officeDocument/2006/relationships/tags" Target="../tags/tag388.xml"/><Relationship Id="rId21" Type="http://schemas.openxmlformats.org/officeDocument/2006/relationships/tags" Target="../tags/tag387.xml"/><Relationship Id="rId20" Type="http://schemas.openxmlformats.org/officeDocument/2006/relationships/tags" Target="../tags/tag386.xml"/><Relationship Id="rId2" Type="http://schemas.openxmlformats.org/officeDocument/2006/relationships/tags" Target="../tags/tag369.xml"/><Relationship Id="rId19" Type="http://schemas.openxmlformats.org/officeDocument/2006/relationships/tags" Target="../tags/tag385.xml"/><Relationship Id="rId18" Type="http://schemas.openxmlformats.org/officeDocument/2006/relationships/tags" Target="../tags/tag384.xml"/><Relationship Id="rId17" Type="http://schemas.openxmlformats.org/officeDocument/2006/relationships/tags" Target="../tags/tag383.xml"/><Relationship Id="rId16" Type="http://schemas.openxmlformats.org/officeDocument/2006/relationships/tags" Target="../tags/tag382.xml"/><Relationship Id="rId15" Type="http://schemas.openxmlformats.org/officeDocument/2006/relationships/tags" Target="../tags/tag381.xml"/><Relationship Id="rId14" Type="http://schemas.openxmlformats.org/officeDocument/2006/relationships/tags" Target="../tags/tag380.xml"/><Relationship Id="rId13" Type="http://schemas.openxmlformats.org/officeDocument/2006/relationships/tags" Target="../tags/tag379.xml"/><Relationship Id="rId12" Type="http://schemas.openxmlformats.org/officeDocument/2006/relationships/tags" Target="../tags/tag378.xml"/><Relationship Id="rId11" Type="http://schemas.openxmlformats.org/officeDocument/2006/relationships/tags" Target="../tags/tag377.xml"/><Relationship Id="rId10" Type="http://schemas.openxmlformats.org/officeDocument/2006/relationships/tags" Target="../tags/tag376.xml"/><Relationship Id="rId1" Type="http://schemas.openxmlformats.org/officeDocument/2006/relationships/tags" Target="../tags/tag368.xml"/></Relationships>
</file>

<file path=ppt/slides/_rels/slide17.xml.rels><?xml version="1.0" encoding="UTF-8" standalone="yes"?>
<Relationships xmlns="http://schemas.openxmlformats.org/package/2006/relationships"><Relationship Id="rId9" Type="http://schemas.openxmlformats.org/officeDocument/2006/relationships/tags" Target="../tags/tag407.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1" Type="http://schemas.openxmlformats.org/officeDocument/2006/relationships/notesSlide" Target="../notesSlides/notesSlide4.xml"/><Relationship Id="rId30" Type="http://schemas.openxmlformats.org/officeDocument/2006/relationships/slideLayout" Target="../slideLayouts/slideLayout2.xml"/><Relationship Id="rId3" Type="http://schemas.openxmlformats.org/officeDocument/2006/relationships/tags" Target="../tags/tag401.xml"/><Relationship Id="rId29" Type="http://schemas.openxmlformats.org/officeDocument/2006/relationships/tags" Target="../tags/tag426.xml"/><Relationship Id="rId28" Type="http://schemas.openxmlformats.org/officeDocument/2006/relationships/tags" Target="../tags/tag425.xml"/><Relationship Id="rId27" Type="http://schemas.openxmlformats.org/officeDocument/2006/relationships/image" Target="../media/image17.png"/><Relationship Id="rId26" Type="http://schemas.openxmlformats.org/officeDocument/2006/relationships/tags" Target="../tags/tag424.xml"/><Relationship Id="rId25" Type="http://schemas.openxmlformats.org/officeDocument/2006/relationships/tags" Target="../tags/tag423.xml"/><Relationship Id="rId24" Type="http://schemas.openxmlformats.org/officeDocument/2006/relationships/tags" Target="../tags/tag422.xml"/><Relationship Id="rId23" Type="http://schemas.openxmlformats.org/officeDocument/2006/relationships/tags" Target="../tags/tag421.xml"/><Relationship Id="rId22" Type="http://schemas.openxmlformats.org/officeDocument/2006/relationships/tags" Target="../tags/tag420.xml"/><Relationship Id="rId21" Type="http://schemas.openxmlformats.org/officeDocument/2006/relationships/tags" Target="../tags/tag419.xml"/><Relationship Id="rId20" Type="http://schemas.openxmlformats.org/officeDocument/2006/relationships/tags" Target="../tags/tag418.xml"/><Relationship Id="rId2" Type="http://schemas.openxmlformats.org/officeDocument/2006/relationships/tags" Target="../tags/tag400.xml"/><Relationship Id="rId19" Type="http://schemas.openxmlformats.org/officeDocument/2006/relationships/tags" Target="../tags/tag417.xml"/><Relationship Id="rId18" Type="http://schemas.openxmlformats.org/officeDocument/2006/relationships/tags" Target="../tags/tag416.xml"/><Relationship Id="rId17" Type="http://schemas.openxmlformats.org/officeDocument/2006/relationships/tags" Target="../tags/tag415.xml"/><Relationship Id="rId16" Type="http://schemas.openxmlformats.org/officeDocument/2006/relationships/tags" Target="../tags/tag414.xml"/><Relationship Id="rId15" Type="http://schemas.openxmlformats.org/officeDocument/2006/relationships/tags" Target="../tags/tag413.xml"/><Relationship Id="rId14" Type="http://schemas.openxmlformats.org/officeDocument/2006/relationships/tags" Target="../tags/tag412.xml"/><Relationship Id="rId13" Type="http://schemas.openxmlformats.org/officeDocument/2006/relationships/tags" Target="../tags/tag411.xml"/><Relationship Id="rId12" Type="http://schemas.openxmlformats.org/officeDocument/2006/relationships/tags" Target="../tags/tag410.xml"/><Relationship Id="rId11" Type="http://schemas.openxmlformats.org/officeDocument/2006/relationships/tags" Target="../tags/tag409.xml"/><Relationship Id="rId10" Type="http://schemas.openxmlformats.org/officeDocument/2006/relationships/tags" Target="../tags/tag408.xml"/><Relationship Id="rId1" Type="http://schemas.openxmlformats.org/officeDocument/2006/relationships/tags" Target="../tags/tag399.xml"/></Relationships>
</file>

<file path=ppt/slides/_rels/slide18.xml.rels><?xml version="1.0" encoding="UTF-8" standalone="yes"?>
<Relationships xmlns="http://schemas.openxmlformats.org/package/2006/relationships"><Relationship Id="rId9" Type="http://schemas.openxmlformats.org/officeDocument/2006/relationships/tags" Target="../tags/tag438.xml"/><Relationship Id="rId8" Type="http://schemas.openxmlformats.org/officeDocument/2006/relationships/tags" Target="../tags/tag437.xml"/><Relationship Id="rId7" Type="http://schemas.openxmlformats.org/officeDocument/2006/relationships/tags" Target="../tags/tag436.xml"/><Relationship Id="rId6" Type="http://schemas.openxmlformats.org/officeDocument/2006/relationships/tags" Target="../tags/tag435.xml"/><Relationship Id="rId5" Type="http://schemas.openxmlformats.org/officeDocument/2006/relationships/tags" Target="../tags/tag434.xml"/><Relationship Id="rId4" Type="http://schemas.openxmlformats.org/officeDocument/2006/relationships/tags" Target="../tags/tag433.xml"/><Relationship Id="rId3" Type="http://schemas.openxmlformats.org/officeDocument/2006/relationships/tags" Target="../tags/tag432.xml"/><Relationship Id="rId2" Type="http://schemas.openxmlformats.org/officeDocument/2006/relationships/tags" Target="../tags/tag431.xml"/><Relationship Id="rId19" Type="http://schemas.openxmlformats.org/officeDocument/2006/relationships/slideLayout" Target="../slideLayouts/slideLayout7.xml"/><Relationship Id="rId18" Type="http://schemas.openxmlformats.org/officeDocument/2006/relationships/tags" Target="../tags/tag447.xml"/><Relationship Id="rId17" Type="http://schemas.openxmlformats.org/officeDocument/2006/relationships/tags" Target="../tags/tag446.xml"/><Relationship Id="rId16" Type="http://schemas.openxmlformats.org/officeDocument/2006/relationships/tags" Target="../tags/tag445.xml"/><Relationship Id="rId15" Type="http://schemas.openxmlformats.org/officeDocument/2006/relationships/tags" Target="../tags/tag444.xml"/><Relationship Id="rId14" Type="http://schemas.openxmlformats.org/officeDocument/2006/relationships/tags" Target="../tags/tag443.xml"/><Relationship Id="rId13" Type="http://schemas.openxmlformats.org/officeDocument/2006/relationships/tags" Target="../tags/tag442.xml"/><Relationship Id="rId12" Type="http://schemas.openxmlformats.org/officeDocument/2006/relationships/tags" Target="../tags/tag441.xml"/><Relationship Id="rId11" Type="http://schemas.openxmlformats.org/officeDocument/2006/relationships/tags" Target="../tags/tag440.xml"/><Relationship Id="rId10" Type="http://schemas.openxmlformats.org/officeDocument/2006/relationships/tags" Target="../tags/tag439.xml"/><Relationship Id="rId1" Type="http://schemas.openxmlformats.org/officeDocument/2006/relationships/tags" Target="../tags/tag430.xml"/></Relationships>
</file>

<file path=ppt/slides/_rels/slide19.xml.rels><?xml version="1.0" encoding="UTF-8" standalone="yes"?>
<Relationships xmlns="http://schemas.openxmlformats.org/package/2006/relationships"><Relationship Id="rId9" Type="http://schemas.openxmlformats.org/officeDocument/2006/relationships/tags" Target="../tags/tag456.xml"/><Relationship Id="rId8" Type="http://schemas.openxmlformats.org/officeDocument/2006/relationships/tags" Target="../tags/tag455.xml"/><Relationship Id="rId7" Type="http://schemas.openxmlformats.org/officeDocument/2006/relationships/tags" Target="../tags/tag454.xml"/><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 Id="rId3" Type="http://schemas.openxmlformats.org/officeDocument/2006/relationships/tags" Target="../tags/tag450.xml"/><Relationship Id="rId21" Type="http://schemas.openxmlformats.org/officeDocument/2006/relationships/notesSlide" Target="../notesSlides/notesSlide5.xml"/><Relationship Id="rId20" Type="http://schemas.openxmlformats.org/officeDocument/2006/relationships/slideLayout" Target="../slideLayouts/slideLayout2.xml"/><Relationship Id="rId2" Type="http://schemas.openxmlformats.org/officeDocument/2006/relationships/tags" Target="../tags/tag449.xml"/><Relationship Id="rId19" Type="http://schemas.openxmlformats.org/officeDocument/2006/relationships/tags" Target="../tags/tag466.xml"/><Relationship Id="rId18" Type="http://schemas.openxmlformats.org/officeDocument/2006/relationships/tags" Target="../tags/tag465.xml"/><Relationship Id="rId17" Type="http://schemas.openxmlformats.org/officeDocument/2006/relationships/tags" Target="../tags/tag464.xml"/><Relationship Id="rId16" Type="http://schemas.openxmlformats.org/officeDocument/2006/relationships/tags" Target="../tags/tag463.xml"/><Relationship Id="rId15" Type="http://schemas.openxmlformats.org/officeDocument/2006/relationships/tags" Target="../tags/tag462.xml"/><Relationship Id="rId14" Type="http://schemas.openxmlformats.org/officeDocument/2006/relationships/tags" Target="../tags/tag461.xml"/><Relationship Id="rId13" Type="http://schemas.openxmlformats.org/officeDocument/2006/relationships/tags" Target="../tags/tag460.xml"/><Relationship Id="rId12" Type="http://schemas.openxmlformats.org/officeDocument/2006/relationships/tags" Target="../tags/tag459.xml"/><Relationship Id="rId11" Type="http://schemas.openxmlformats.org/officeDocument/2006/relationships/tags" Target="../tags/tag458.xml"/><Relationship Id="rId10" Type="http://schemas.openxmlformats.org/officeDocument/2006/relationships/tags" Target="../tags/tag457.xml"/><Relationship Id="rId1" Type="http://schemas.openxmlformats.org/officeDocument/2006/relationships/tags" Target="../tags/tag448.xml"/></Relationships>
</file>

<file path=ppt/slides/_rels/slide2.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2" Type="http://schemas.openxmlformats.org/officeDocument/2006/relationships/slideLayout" Target="../slideLayouts/slideLayout2.xml"/><Relationship Id="rId21" Type="http://schemas.openxmlformats.org/officeDocument/2006/relationships/tags" Target="../tags/tag112.xml"/><Relationship Id="rId20" Type="http://schemas.openxmlformats.org/officeDocument/2006/relationships/tags" Target="../tags/tag111.xml"/><Relationship Id="rId2" Type="http://schemas.openxmlformats.org/officeDocument/2006/relationships/tags" Target="../tags/tag93.xml"/><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tags" Target="../tags/tag107.xml"/><Relationship Id="rId15" Type="http://schemas.openxmlformats.org/officeDocument/2006/relationships/tags" Target="../tags/tag106.xml"/><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2.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77.xml"/><Relationship Id="rId7" Type="http://schemas.openxmlformats.org/officeDocument/2006/relationships/tags" Target="../tags/tag476.xml"/><Relationship Id="rId6" Type="http://schemas.openxmlformats.org/officeDocument/2006/relationships/tags" Target="../tags/tag475.xml"/><Relationship Id="rId5" Type="http://schemas.openxmlformats.org/officeDocument/2006/relationships/tags" Target="../tags/tag474.xml"/><Relationship Id="rId4" Type="http://schemas.openxmlformats.org/officeDocument/2006/relationships/tags" Target="../tags/tag473.xml"/><Relationship Id="rId3" Type="http://schemas.openxmlformats.org/officeDocument/2006/relationships/tags" Target="../tags/tag472.xml"/><Relationship Id="rId2" Type="http://schemas.openxmlformats.org/officeDocument/2006/relationships/tags" Target="../tags/tag471.xml"/><Relationship Id="rId10" Type="http://schemas.openxmlformats.org/officeDocument/2006/relationships/notesSlide" Target="../notesSlides/notesSlide6.xml"/><Relationship Id="rId1" Type="http://schemas.openxmlformats.org/officeDocument/2006/relationships/tags" Target="../tags/tag470.xml"/></Relationships>
</file>

<file path=ppt/slides/_rels/slide21.xml.rels><?xml version="1.0" encoding="UTF-8" standalone="yes"?>
<Relationships xmlns="http://schemas.openxmlformats.org/package/2006/relationships"><Relationship Id="rId9" Type="http://schemas.openxmlformats.org/officeDocument/2006/relationships/tags" Target="../tags/tag489.xml"/><Relationship Id="rId8" Type="http://schemas.openxmlformats.org/officeDocument/2006/relationships/tags" Target="../tags/tag488.xml"/><Relationship Id="rId7" Type="http://schemas.openxmlformats.org/officeDocument/2006/relationships/tags" Target="../tags/tag487.xml"/><Relationship Id="rId6" Type="http://schemas.openxmlformats.org/officeDocument/2006/relationships/tags" Target="../tags/tag486.xml"/><Relationship Id="rId5" Type="http://schemas.openxmlformats.org/officeDocument/2006/relationships/tags" Target="../tags/tag485.xml"/><Relationship Id="rId4" Type="http://schemas.openxmlformats.org/officeDocument/2006/relationships/tags" Target="../tags/tag484.xml"/><Relationship Id="rId3" Type="http://schemas.openxmlformats.org/officeDocument/2006/relationships/tags" Target="../tags/tag483.xml"/><Relationship Id="rId2" Type="http://schemas.openxmlformats.org/officeDocument/2006/relationships/tags" Target="../tags/tag482.xml"/><Relationship Id="rId19" Type="http://schemas.openxmlformats.org/officeDocument/2006/relationships/notesSlide" Target="../notesSlides/notesSlide7.xml"/><Relationship Id="rId18" Type="http://schemas.openxmlformats.org/officeDocument/2006/relationships/slideLayout" Target="../slideLayouts/slideLayout2.xml"/><Relationship Id="rId17" Type="http://schemas.openxmlformats.org/officeDocument/2006/relationships/tags" Target="../tags/tag496.xml"/><Relationship Id="rId16" Type="http://schemas.openxmlformats.org/officeDocument/2006/relationships/tags" Target="../tags/tag495.xml"/><Relationship Id="rId15" Type="http://schemas.openxmlformats.org/officeDocument/2006/relationships/image" Target="../media/image18.png"/><Relationship Id="rId14" Type="http://schemas.openxmlformats.org/officeDocument/2006/relationships/tags" Target="../tags/tag494.xml"/><Relationship Id="rId13" Type="http://schemas.openxmlformats.org/officeDocument/2006/relationships/tags" Target="../tags/tag493.xml"/><Relationship Id="rId12" Type="http://schemas.openxmlformats.org/officeDocument/2006/relationships/tags" Target="../tags/tag492.xml"/><Relationship Id="rId11" Type="http://schemas.openxmlformats.org/officeDocument/2006/relationships/tags" Target="../tags/tag491.xml"/><Relationship Id="rId10" Type="http://schemas.openxmlformats.org/officeDocument/2006/relationships/tags" Target="../tags/tag490.xml"/><Relationship Id="rId1" Type="http://schemas.openxmlformats.org/officeDocument/2006/relationships/tags" Target="../tags/tag481.xml"/></Relationships>
</file>

<file path=ppt/slides/_rels/slide22.xml.rels><?xml version="1.0" encoding="UTF-8" standalone="yes"?>
<Relationships xmlns="http://schemas.openxmlformats.org/package/2006/relationships"><Relationship Id="rId9" Type="http://schemas.openxmlformats.org/officeDocument/2006/relationships/tags" Target="../tags/tag508.xml"/><Relationship Id="rId8" Type="http://schemas.openxmlformats.org/officeDocument/2006/relationships/tags" Target="../tags/tag507.xml"/><Relationship Id="rId7" Type="http://schemas.openxmlformats.org/officeDocument/2006/relationships/tags" Target="../tags/tag506.xml"/><Relationship Id="rId6" Type="http://schemas.openxmlformats.org/officeDocument/2006/relationships/tags" Target="../tags/tag505.xml"/><Relationship Id="rId5" Type="http://schemas.openxmlformats.org/officeDocument/2006/relationships/tags" Target="../tags/tag504.xml"/><Relationship Id="rId4" Type="http://schemas.openxmlformats.org/officeDocument/2006/relationships/tags" Target="../tags/tag503.xml"/><Relationship Id="rId3" Type="http://schemas.openxmlformats.org/officeDocument/2006/relationships/tags" Target="../tags/tag502.xml"/><Relationship Id="rId2" Type="http://schemas.openxmlformats.org/officeDocument/2006/relationships/tags" Target="../tags/tag501.xml"/><Relationship Id="rId19" Type="http://schemas.openxmlformats.org/officeDocument/2006/relationships/notesSlide" Target="../notesSlides/notesSlide8.xml"/><Relationship Id="rId18" Type="http://schemas.openxmlformats.org/officeDocument/2006/relationships/slideLayout" Target="../slideLayouts/slideLayout2.xml"/><Relationship Id="rId17" Type="http://schemas.openxmlformats.org/officeDocument/2006/relationships/tags" Target="../tags/tag515.xml"/><Relationship Id="rId16" Type="http://schemas.openxmlformats.org/officeDocument/2006/relationships/tags" Target="../tags/tag514.xml"/><Relationship Id="rId15" Type="http://schemas.openxmlformats.org/officeDocument/2006/relationships/tags" Target="../tags/tag513.xml"/><Relationship Id="rId14" Type="http://schemas.openxmlformats.org/officeDocument/2006/relationships/tags" Target="../tags/tag512.xml"/><Relationship Id="rId13" Type="http://schemas.openxmlformats.org/officeDocument/2006/relationships/image" Target="../media/image18.png"/><Relationship Id="rId12" Type="http://schemas.openxmlformats.org/officeDocument/2006/relationships/tags" Target="../tags/tag511.xml"/><Relationship Id="rId11" Type="http://schemas.openxmlformats.org/officeDocument/2006/relationships/tags" Target="../tags/tag510.xml"/><Relationship Id="rId10" Type="http://schemas.openxmlformats.org/officeDocument/2006/relationships/tags" Target="../tags/tag509.xml"/><Relationship Id="rId1" Type="http://schemas.openxmlformats.org/officeDocument/2006/relationships/tags" Target="../tags/tag500.xml"/></Relationships>
</file>

<file path=ppt/slides/_rels/slide23.xml.rels><?xml version="1.0" encoding="UTF-8" standalone="yes"?>
<Relationships xmlns="http://schemas.openxmlformats.org/package/2006/relationships"><Relationship Id="rId9" Type="http://schemas.openxmlformats.org/officeDocument/2006/relationships/tags" Target="../tags/tag527.xml"/><Relationship Id="rId8" Type="http://schemas.openxmlformats.org/officeDocument/2006/relationships/tags" Target="../tags/tag526.xml"/><Relationship Id="rId7" Type="http://schemas.openxmlformats.org/officeDocument/2006/relationships/tags" Target="../tags/tag525.xml"/><Relationship Id="rId6" Type="http://schemas.openxmlformats.org/officeDocument/2006/relationships/tags" Target="../tags/tag524.xml"/><Relationship Id="rId5" Type="http://schemas.openxmlformats.org/officeDocument/2006/relationships/tags" Target="../tags/tag523.xml"/><Relationship Id="rId4" Type="http://schemas.openxmlformats.org/officeDocument/2006/relationships/tags" Target="../tags/tag522.xml"/><Relationship Id="rId3" Type="http://schemas.openxmlformats.org/officeDocument/2006/relationships/tags" Target="../tags/tag521.xml"/><Relationship Id="rId22" Type="http://schemas.openxmlformats.org/officeDocument/2006/relationships/notesSlide" Target="../notesSlides/notesSlide9.xml"/><Relationship Id="rId21" Type="http://schemas.openxmlformats.org/officeDocument/2006/relationships/slideLayout" Target="../slideLayouts/slideLayout2.xml"/><Relationship Id="rId20" Type="http://schemas.openxmlformats.org/officeDocument/2006/relationships/tags" Target="../tags/tag538.xml"/><Relationship Id="rId2" Type="http://schemas.openxmlformats.org/officeDocument/2006/relationships/tags" Target="../tags/tag520.xml"/><Relationship Id="rId19" Type="http://schemas.openxmlformats.org/officeDocument/2006/relationships/tags" Target="../tags/tag537.xml"/><Relationship Id="rId18" Type="http://schemas.openxmlformats.org/officeDocument/2006/relationships/tags" Target="../tags/tag536.xml"/><Relationship Id="rId17" Type="http://schemas.openxmlformats.org/officeDocument/2006/relationships/tags" Target="../tags/tag535.xml"/><Relationship Id="rId16" Type="http://schemas.openxmlformats.org/officeDocument/2006/relationships/tags" Target="../tags/tag534.xml"/><Relationship Id="rId15" Type="http://schemas.openxmlformats.org/officeDocument/2006/relationships/tags" Target="../tags/tag533.xml"/><Relationship Id="rId14" Type="http://schemas.openxmlformats.org/officeDocument/2006/relationships/tags" Target="../tags/tag532.xml"/><Relationship Id="rId13" Type="http://schemas.openxmlformats.org/officeDocument/2006/relationships/tags" Target="../tags/tag531.xml"/><Relationship Id="rId12" Type="http://schemas.openxmlformats.org/officeDocument/2006/relationships/tags" Target="../tags/tag530.xml"/><Relationship Id="rId11" Type="http://schemas.openxmlformats.org/officeDocument/2006/relationships/tags" Target="../tags/tag529.xml"/><Relationship Id="rId10" Type="http://schemas.openxmlformats.org/officeDocument/2006/relationships/tags" Target="../tags/tag528.xml"/><Relationship Id="rId1" Type="http://schemas.openxmlformats.org/officeDocument/2006/relationships/tags" Target="../tags/tag519.xml"/></Relationships>
</file>

<file path=ppt/slides/_rels/slide24.xml.rels><?xml version="1.0" encoding="UTF-8" standalone="yes"?>
<Relationships xmlns="http://schemas.openxmlformats.org/package/2006/relationships"><Relationship Id="rId9" Type="http://schemas.openxmlformats.org/officeDocument/2006/relationships/tags" Target="../tags/tag550.xml"/><Relationship Id="rId8" Type="http://schemas.openxmlformats.org/officeDocument/2006/relationships/tags" Target="../tags/tag549.xml"/><Relationship Id="rId7" Type="http://schemas.openxmlformats.org/officeDocument/2006/relationships/tags" Target="../tags/tag548.xml"/><Relationship Id="rId6" Type="http://schemas.openxmlformats.org/officeDocument/2006/relationships/tags" Target="../tags/tag547.xml"/><Relationship Id="rId5" Type="http://schemas.openxmlformats.org/officeDocument/2006/relationships/tags" Target="../tags/tag546.xml"/><Relationship Id="rId4" Type="http://schemas.openxmlformats.org/officeDocument/2006/relationships/tags" Target="../tags/tag545.xml"/><Relationship Id="rId30" Type="http://schemas.openxmlformats.org/officeDocument/2006/relationships/notesSlide" Target="../notesSlides/notesSlide10.xml"/><Relationship Id="rId3" Type="http://schemas.openxmlformats.org/officeDocument/2006/relationships/tags" Target="../tags/tag544.xml"/><Relationship Id="rId29" Type="http://schemas.openxmlformats.org/officeDocument/2006/relationships/slideLayout" Target="../slideLayouts/slideLayout2.xml"/><Relationship Id="rId28" Type="http://schemas.openxmlformats.org/officeDocument/2006/relationships/tags" Target="../tags/tag569.xml"/><Relationship Id="rId27" Type="http://schemas.openxmlformats.org/officeDocument/2006/relationships/tags" Target="../tags/tag568.xml"/><Relationship Id="rId26" Type="http://schemas.openxmlformats.org/officeDocument/2006/relationships/tags" Target="../tags/tag567.xml"/><Relationship Id="rId25" Type="http://schemas.openxmlformats.org/officeDocument/2006/relationships/tags" Target="../tags/tag566.xml"/><Relationship Id="rId24" Type="http://schemas.openxmlformats.org/officeDocument/2006/relationships/tags" Target="../tags/tag565.xml"/><Relationship Id="rId23" Type="http://schemas.openxmlformats.org/officeDocument/2006/relationships/tags" Target="../tags/tag564.xml"/><Relationship Id="rId22" Type="http://schemas.openxmlformats.org/officeDocument/2006/relationships/tags" Target="../tags/tag563.xml"/><Relationship Id="rId21" Type="http://schemas.openxmlformats.org/officeDocument/2006/relationships/tags" Target="../tags/tag562.xml"/><Relationship Id="rId20" Type="http://schemas.openxmlformats.org/officeDocument/2006/relationships/tags" Target="../tags/tag561.xml"/><Relationship Id="rId2" Type="http://schemas.openxmlformats.org/officeDocument/2006/relationships/tags" Target="../tags/tag543.xml"/><Relationship Id="rId19" Type="http://schemas.openxmlformats.org/officeDocument/2006/relationships/tags" Target="../tags/tag560.xml"/><Relationship Id="rId18" Type="http://schemas.openxmlformats.org/officeDocument/2006/relationships/tags" Target="../tags/tag559.xml"/><Relationship Id="rId17" Type="http://schemas.openxmlformats.org/officeDocument/2006/relationships/tags" Target="../tags/tag558.xml"/><Relationship Id="rId16" Type="http://schemas.openxmlformats.org/officeDocument/2006/relationships/tags" Target="../tags/tag557.xml"/><Relationship Id="rId15" Type="http://schemas.openxmlformats.org/officeDocument/2006/relationships/tags" Target="../tags/tag556.xml"/><Relationship Id="rId14" Type="http://schemas.openxmlformats.org/officeDocument/2006/relationships/tags" Target="../tags/tag555.xml"/><Relationship Id="rId13" Type="http://schemas.openxmlformats.org/officeDocument/2006/relationships/tags" Target="../tags/tag554.xml"/><Relationship Id="rId12" Type="http://schemas.openxmlformats.org/officeDocument/2006/relationships/tags" Target="../tags/tag553.xml"/><Relationship Id="rId11" Type="http://schemas.openxmlformats.org/officeDocument/2006/relationships/tags" Target="../tags/tag552.xml"/><Relationship Id="rId10" Type="http://schemas.openxmlformats.org/officeDocument/2006/relationships/tags" Target="../tags/tag551.xml"/><Relationship Id="rId1" Type="http://schemas.openxmlformats.org/officeDocument/2006/relationships/tags" Target="../tags/tag542.xml"/></Relationships>
</file>

<file path=ppt/slides/_rels/slide25.xml.rels><?xml version="1.0" encoding="UTF-8" standalone="yes"?>
<Relationships xmlns="http://schemas.openxmlformats.org/package/2006/relationships"><Relationship Id="rId9" Type="http://schemas.openxmlformats.org/officeDocument/2006/relationships/tags" Target="../tags/tag581.xml"/><Relationship Id="rId8" Type="http://schemas.openxmlformats.org/officeDocument/2006/relationships/tags" Target="../tags/tag580.xml"/><Relationship Id="rId7" Type="http://schemas.openxmlformats.org/officeDocument/2006/relationships/tags" Target="../tags/tag579.xml"/><Relationship Id="rId6" Type="http://schemas.openxmlformats.org/officeDocument/2006/relationships/tags" Target="../tags/tag578.xml"/><Relationship Id="rId5" Type="http://schemas.openxmlformats.org/officeDocument/2006/relationships/tags" Target="../tags/tag577.xml"/><Relationship Id="rId4" Type="http://schemas.openxmlformats.org/officeDocument/2006/relationships/tags" Target="../tags/tag576.xml"/><Relationship Id="rId32" Type="http://schemas.openxmlformats.org/officeDocument/2006/relationships/notesSlide" Target="../notesSlides/notesSlide11.xml"/><Relationship Id="rId31" Type="http://schemas.openxmlformats.org/officeDocument/2006/relationships/slideLayout" Target="../slideLayouts/slideLayout1.xml"/><Relationship Id="rId30" Type="http://schemas.openxmlformats.org/officeDocument/2006/relationships/tags" Target="../tags/tag602.xml"/><Relationship Id="rId3" Type="http://schemas.openxmlformats.org/officeDocument/2006/relationships/tags" Target="../tags/tag575.xml"/><Relationship Id="rId29" Type="http://schemas.openxmlformats.org/officeDocument/2006/relationships/tags" Target="../tags/tag601.xml"/><Relationship Id="rId28" Type="http://schemas.openxmlformats.org/officeDocument/2006/relationships/tags" Target="../tags/tag600.xml"/><Relationship Id="rId27" Type="http://schemas.openxmlformats.org/officeDocument/2006/relationships/tags" Target="../tags/tag599.xml"/><Relationship Id="rId26" Type="http://schemas.openxmlformats.org/officeDocument/2006/relationships/tags" Target="../tags/tag598.xml"/><Relationship Id="rId25" Type="http://schemas.openxmlformats.org/officeDocument/2006/relationships/tags" Target="../tags/tag597.xml"/><Relationship Id="rId24" Type="http://schemas.openxmlformats.org/officeDocument/2006/relationships/tags" Target="../tags/tag596.xml"/><Relationship Id="rId23" Type="http://schemas.openxmlformats.org/officeDocument/2006/relationships/tags" Target="../tags/tag595.xml"/><Relationship Id="rId22" Type="http://schemas.openxmlformats.org/officeDocument/2006/relationships/tags" Target="../tags/tag594.xml"/><Relationship Id="rId21" Type="http://schemas.openxmlformats.org/officeDocument/2006/relationships/tags" Target="../tags/tag593.xml"/><Relationship Id="rId20" Type="http://schemas.openxmlformats.org/officeDocument/2006/relationships/tags" Target="../tags/tag592.xml"/><Relationship Id="rId2" Type="http://schemas.openxmlformats.org/officeDocument/2006/relationships/tags" Target="../tags/tag574.xml"/><Relationship Id="rId19" Type="http://schemas.openxmlformats.org/officeDocument/2006/relationships/tags" Target="../tags/tag591.xml"/><Relationship Id="rId18" Type="http://schemas.openxmlformats.org/officeDocument/2006/relationships/tags" Target="../tags/tag590.xml"/><Relationship Id="rId17" Type="http://schemas.openxmlformats.org/officeDocument/2006/relationships/tags" Target="../tags/tag589.xml"/><Relationship Id="rId16" Type="http://schemas.openxmlformats.org/officeDocument/2006/relationships/tags" Target="../tags/tag588.xml"/><Relationship Id="rId15" Type="http://schemas.openxmlformats.org/officeDocument/2006/relationships/tags" Target="../tags/tag587.xml"/><Relationship Id="rId14" Type="http://schemas.openxmlformats.org/officeDocument/2006/relationships/tags" Target="../tags/tag586.xml"/><Relationship Id="rId13" Type="http://schemas.openxmlformats.org/officeDocument/2006/relationships/tags" Target="../tags/tag585.xml"/><Relationship Id="rId12" Type="http://schemas.openxmlformats.org/officeDocument/2006/relationships/tags" Target="../tags/tag584.xml"/><Relationship Id="rId11" Type="http://schemas.openxmlformats.org/officeDocument/2006/relationships/tags" Target="../tags/tag583.xml"/><Relationship Id="rId10" Type="http://schemas.openxmlformats.org/officeDocument/2006/relationships/tags" Target="../tags/tag582.xml"/><Relationship Id="rId1" Type="http://schemas.openxmlformats.org/officeDocument/2006/relationships/tags" Target="../tags/tag573.xml"/></Relationships>
</file>

<file path=ppt/slides/_rels/slide26.xml.rels><?xml version="1.0" encoding="UTF-8" standalone="yes"?>
<Relationships xmlns="http://schemas.openxmlformats.org/package/2006/relationships"><Relationship Id="rId9" Type="http://schemas.openxmlformats.org/officeDocument/2006/relationships/tags" Target="../tags/tag614.xml"/><Relationship Id="rId8" Type="http://schemas.openxmlformats.org/officeDocument/2006/relationships/tags" Target="../tags/tag613.xml"/><Relationship Id="rId7" Type="http://schemas.openxmlformats.org/officeDocument/2006/relationships/tags" Target="../tags/tag612.xml"/><Relationship Id="rId6" Type="http://schemas.openxmlformats.org/officeDocument/2006/relationships/tags" Target="../tags/tag611.xml"/><Relationship Id="rId5" Type="http://schemas.openxmlformats.org/officeDocument/2006/relationships/tags" Target="../tags/tag610.xml"/><Relationship Id="rId4" Type="http://schemas.openxmlformats.org/officeDocument/2006/relationships/tags" Target="../tags/tag609.xml"/><Relationship Id="rId3" Type="http://schemas.openxmlformats.org/officeDocument/2006/relationships/tags" Target="../tags/tag608.xml"/><Relationship Id="rId2" Type="http://schemas.openxmlformats.org/officeDocument/2006/relationships/tags" Target="../tags/tag607.xml"/><Relationship Id="rId19" Type="http://schemas.openxmlformats.org/officeDocument/2006/relationships/notesSlide" Target="../notesSlides/notesSlide12.xml"/><Relationship Id="rId18" Type="http://schemas.openxmlformats.org/officeDocument/2006/relationships/slideLayout" Target="../slideLayouts/slideLayout2.xml"/><Relationship Id="rId17" Type="http://schemas.openxmlformats.org/officeDocument/2006/relationships/image" Target="../media/image19.png"/><Relationship Id="rId16" Type="http://schemas.openxmlformats.org/officeDocument/2006/relationships/tags" Target="../tags/tag621.xml"/><Relationship Id="rId15" Type="http://schemas.openxmlformats.org/officeDocument/2006/relationships/tags" Target="../tags/tag620.xml"/><Relationship Id="rId14" Type="http://schemas.openxmlformats.org/officeDocument/2006/relationships/tags" Target="../tags/tag619.xml"/><Relationship Id="rId13" Type="http://schemas.openxmlformats.org/officeDocument/2006/relationships/tags" Target="../tags/tag618.xml"/><Relationship Id="rId12" Type="http://schemas.openxmlformats.org/officeDocument/2006/relationships/tags" Target="../tags/tag617.xml"/><Relationship Id="rId11" Type="http://schemas.openxmlformats.org/officeDocument/2006/relationships/tags" Target="../tags/tag616.xml"/><Relationship Id="rId10" Type="http://schemas.openxmlformats.org/officeDocument/2006/relationships/tags" Target="../tags/tag615.xml"/><Relationship Id="rId1" Type="http://schemas.openxmlformats.org/officeDocument/2006/relationships/tags" Target="../tags/tag606.xml"/></Relationships>
</file>

<file path=ppt/slides/_rels/slide3.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2" Type="http://schemas.openxmlformats.org/officeDocument/2006/relationships/slideLayout" Target="../slideLayouts/slideLayout2.xml"/><Relationship Id="rId11" Type="http://schemas.openxmlformats.org/officeDocument/2006/relationships/image" Target="../media/image4.png"/><Relationship Id="rId10" Type="http://schemas.openxmlformats.org/officeDocument/2006/relationships/tags" Target="../tags/tag120.xml"/><Relationship Id="rId1" Type="http://schemas.openxmlformats.org/officeDocument/2006/relationships/tags" Target="../tags/tag113.xml"/></Relationships>
</file>

<file path=ppt/slides/_rels/slide4.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7" Type="http://schemas.openxmlformats.org/officeDocument/2006/relationships/slideLayout" Target="../slideLayouts/slideLayout2.xml"/><Relationship Id="rId26" Type="http://schemas.openxmlformats.org/officeDocument/2006/relationships/tags" Target="../tags/tag145.xml"/><Relationship Id="rId25" Type="http://schemas.openxmlformats.org/officeDocument/2006/relationships/image" Target="../media/image5.png"/><Relationship Id="rId24" Type="http://schemas.openxmlformats.org/officeDocument/2006/relationships/tags" Target="../tags/tag144.xml"/><Relationship Id="rId23" Type="http://schemas.openxmlformats.org/officeDocument/2006/relationships/tags" Target="../tags/tag143.xml"/><Relationship Id="rId22" Type="http://schemas.openxmlformats.org/officeDocument/2006/relationships/tags" Target="../tags/tag142.xml"/><Relationship Id="rId21" Type="http://schemas.openxmlformats.org/officeDocument/2006/relationships/tags" Target="../tags/tag141.xml"/><Relationship Id="rId20" Type="http://schemas.openxmlformats.org/officeDocument/2006/relationships/tags" Target="../tags/tag140.xml"/><Relationship Id="rId2" Type="http://schemas.openxmlformats.org/officeDocument/2006/relationships/tags" Target="../tags/tag122.xml"/><Relationship Id="rId19" Type="http://schemas.openxmlformats.org/officeDocument/2006/relationships/tags" Target="../tags/tag139.xml"/><Relationship Id="rId18" Type="http://schemas.openxmlformats.org/officeDocument/2006/relationships/tags" Target="../tags/tag138.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5.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0" Type="http://schemas.openxmlformats.org/officeDocument/2006/relationships/slideLayout" Target="../slideLayouts/slideLayout13.xml"/><Relationship Id="rId3" Type="http://schemas.openxmlformats.org/officeDocument/2006/relationships/tags" Target="../tags/tag147.xml"/><Relationship Id="rId29" Type="http://schemas.openxmlformats.org/officeDocument/2006/relationships/tags" Target="../tags/tag169.xml"/><Relationship Id="rId28" Type="http://schemas.openxmlformats.org/officeDocument/2006/relationships/image" Target="../media/image10.png"/><Relationship Id="rId27" Type="http://schemas.openxmlformats.org/officeDocument/2006/relationships/tags" Target="../tags/tag168.xml"/><Relationship Id="rId26" Type="http://schemas.openxmlformats.org/officeDocument/2006/relationships/image" Target="../media/image9.png"/><Relationship Id="rId25" Type="http://schemas.openxmlformats.org/officeDocument/2006/relationships/tags" Target="../tags/tag167.xml"/><Relationship Id="rId24" Type="http://schemas.openxmlformats.org/officeDocument/2006/relationships/image" Target="../media/image8.png"/><Relationship Id="rId23" Type="http://schemas.openxmlformats.org/officeDocument/2006/relationships/tags" Target="../tags/tag166.xml"/><Relationship Id="rId22" Type="http://schemas.openxmlformats.org/officeDocument/2006/relationships/image" Target="../media/image7.png"/><Relationship Id="rId21" Type="http://schemas.openxmlformats.org/officeDocument/2006/relationships/tags" Target="../tags/tag165.xml"/><Relationship Id="rId20" Type="http://schemas.openxmlformats.org/officeDocument/2006/relationships/tags" Target="../tags/tag164.xml"/><Relationship Id="rId2" Type="http://schemas.openxmlformats.org/officeDocument/2006/relationships/image" Target="../media/image6.emf"/><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tags" Target="../tags/tag146.xml"/></Relationships>
</file>

<file path=ppt/slides/_rels/slide6.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6" Type="http://schemas.openxmlformats.org/officeDocument/2006/relationships/slideLayout" Target="../slideLayouts/slideLayout7.xml"/><Relationship Id="rId15" Type="http://schemas.openxmlformats.org/officeDocument/2006/relationships/tags" Target="../tags/tag184.xml"/><Relationship Id="rId14" Type="http://schemas.openxmlformats.org/officeDocument/2006/relationships/tags" Target="../tags/tag183.xml"/><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tags" Target="../tags/tag170.xml"/></Relationships>
</file>

<file path=ppt/slides/_rels/slide7.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6" Type="http://schemas.openxmlformats.org/officeDocument/2006/relationships/slideLayout" Target="../slideLayouts/slideLayout7.xml"/><Relationship Id="rId25" Type="http://schemas.openxmlformats.org/officeDocument/2006/relationships/tags" Target="../tags/tag208.xml"/><Relationship Id="rId24" Type="http://schemas.openxmlformats.org/officeDocument/2006/relationships/image" Target="../media/image11.png"/><Relationship Id="rId23" Type="http://schemas.openxmlformats.org/officeDocument/2006/relationships/tags" Target="../tags/tag207.xml"/><Relationship Id="rId22" Type="http://schemas.openxmlformats.org/officeDocument/2006/relationships/tags" Target="../tags/tag206.xml"/><Relationship Id="rId21" Type="http://schemas.openxmlformats.org/officeDocument/2006/relationships/tags" Target="../tags/tag205.xml"/><Relationship Id="rId20" Type="http://schemas.openxmlformats.org/officeDocument/2006/relationships/tags" Target="../tags/tag204.xml"/><Relationship Id="rId2" Type="http://schemas.openxmlformats.org/officeDocument/2006/relationships/tags" Target="../tags/tag186.xml"/><Relationship Id="rId19" Type="http://schemas.openxmlformats.org/officeDocument/2006/relationships/tags" Target="../tags/tag203.xml"/><Relationship Id="rId18" Type="http://schemas.openxmlformats.org/officeDocument/2006/relationships/tags" Target="../tags/tag202.xml"/><Relationship Id="rId17" Type="http://schemas.openxmlformats.org/officeDocument/2006/relationships/tags" Target="../tags/tag201.xml"/><Relationship Id="rId16" Type="http://schemas.openxmlformats.org/officeDocument/2006/relationships/tags" Target="../tags/tag200.xml"/><Relationship Id="rId15" Type="http://schemas.openxmlformats.org/officeDocument/2006/relationships/tags" Target="../tags/tag199.xml"/><Relationship Id="rId14" Type="http://schemas.openxmlformats.org/officeDocument/2006/relationships/tags" Target="../tags/tag198.xml"/><Relationship Id="rId13" Type="http://schemas.openxmlformats.org/officeDocument/2006/relationships/tags" Target="../tags/tag197.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tags" Target="../tags/tag185.xml"/></Relationships>
</file>

<file path=ppt/slides/_rels/slide8.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tags" Target="../tags/tag211.xml"/><Relationship Id="rId26" Type="http://schemas.openxmlformats.org/officeDocument/2006/relationships/slideLayout" Target="../slideLayouts/slideLayout7.xml"/><Relationship Id="rId25" Type="http://schemas.openxmlformats.org/officeDocument/2006/relationships/tags" Target="../tags/tag232.xml"/><Relationship Id="rId24" Type="http://schemas.openxmlformats.org/officeDocument/2006/relationships/image" Target="../media/image12.png"/><Relationship Id="rId23" Type="http://schemas.openxmlformats.org/officeDocument/2006/relationships/tags" Target="../tags/tag231.xml"/><Relationship Id="rId22" Type="http://schemas.openxmlformats.org/officeDocument/2006/relationships/tags" Target="../tags/tag230.xml"/><Relationship Id="rId21" Type="http://schemas.openxmlformats.org/officeDocument/2006/relationships/tags" Target="../tags/tag229.xml"/><Relationship Id="rId20" Type="http://schemas.openxmlformats.org/officeDocument/2006/relationships/tags" Target="../tags/tag228.xml"/><Relationship Id="rId2" Type="http://schemas.openxmlformats.org/officeDocument/2006/relationships/tags" Target="../tags/tag210.xml"/><Relationship Id="rId19" Type="http://schemas.openxmlformats.org/officeDocument/2006/relationships/tags" Target="../tags/tag227.xml"/><Relationship Id="rId18" Type="http://schemas.openxmlformats.org/officeDocument/2006/relationships/tags" Target="../tags/tag226.xml"/><Relationship Id="rId17" Type="http://schemas.openxmlformats.org/officeDocument/2006/relationships/tags" Target="../tags/tag225.xml"/><Relationship Id="rId16" Type="http://schemas.openxmlformats.org/officeDocument/2006/relationships/tags" Target="../tags/tag224.xml"/><Relationship Id="rId15" Type="http://schemas.openxmlformats.org/officeDocument/2006/relationships/tags" Target="../tags/tag223.xml"/><Relationship Id="rId14" Type="http://schemas.openxmlformats.org/officeDocument/2006/relationships/tags" Target="../tags/tag222.xml"/><Relationship Id="rId13" Type="http://schemas.openxmlformats.org/officeDocument/2006/relationships/tags" Target="../tags/tag221.xml"/><Relationship Id="rId12" Type="http://schemas.openxmlformats.org/officeDocument/2006/relationships/tags" Target="../tags/tag220.xml"/><Relationship Id="rId11" Type="http://schemas.openxmlformats.org/officeDocument/2006/relationships/tags" Target="../tags/tag219.xml"/><Relationship Id="rId10" Type="http://schemas.openxmlformats.org/officeDocument/2006/relationships/tags" Target="../tags/tag218.xml"/><Relationship Id="rId1" Type="http://schemas.openxmlformats.org/officeDocument/2006/relationships/tags" Target="../tags/tag209.xml"/></Relationships>
</file>

<file path=ppt/slides/_rels/slide9.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9" Type="http://schemas.openxmlformats.org/officeDocument/2006/relationships/slideLayout" Target="../slideLayouts/slideLayout2.xml"/><Relationship Id="rId18" Type="http://schemas.openxmlformats.org/officeDocument/2006/relationships/image" Target="../media/image13.png"/><Relationship Id="rId17" Type="http://schemas.openxmlformats.org/officeDocument/2006/relationships/tags" Target="../tags/tag249.xml"/><Relationship Id="rId16" Type="http://schemas.openxmlformats.org/officeDocument/2006/relationships/tags" Target="../tags/tag248.xml"/><Relationship Id="rId15" Type="http://schemas.openxmlformats.org/officeDocument/2006/relationships/tags" Target="../tags/tag247.xml"/><Relationship Id="rId14" Type="http://schemas.openxmlformats.org/officeDocument/2006/relationships/tags" Target="../tags/tag246.xml"/><Relationship Id="rId13" Type="http://schemas.openxmlformats.org/officeDocument/2006/relationships/tags" Target="../tags/tag245.xml"/><Relationship Id="rId12" Type="http://schemas.openxmlformats.org/officeDocument/2006/relationships/tags" Target="../tags/tag244.xml"/><Relationship Id="rId11" Type="http://schemas.openxmlformats.org/officeDocument/2006/relationships/tags" Target="../tags/tag243.xml"/><Relationship Id="rId10" Type="http://schemas.openxmlformats.org/officeDocument/2006/relationships/tags" Target="../tags/tag242.xml"/><Relationship Id="rId1" Type="http://schemas.openxmlformats.org/officeDocument/2006/relationships/tags" Target="../tags/tag2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custDataLst>
              <p:tags r:id="rId1"/>
            </p:custDataLst>
          </p:nvPr>
        </p:nvGrpSpPr>
        <p:grpSpPr>
          <a:xfrm>
            <a:off x="1449070" y="257175"/>
            <a:ext cx="5884545" cy="1847850"/>
            <a:chOff x="1278794" y="3334906"/>
            <a:chExt cx="914014" cy="914014"/>
          </a:xfrm>
        </p:grpSpPr>
        <p:grpSp>
          <p:nvGrpSpPr>
            <p:cNvPr id="16" name="组合 15"/>
            <p:cNvGrpSpPr/>
            <p:nvPr>
              <p:custDataLst>
                <p:tags r:id="rId2"/>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8" name="圆角矩形 17"/>
              <p:cNvSpPr/>
              <p:nvPr>
                <p:custDataLst>
                  <p:tags r:id="rId3"/>
                </p:custDataLst>
              </p:nvPr>
            </p:nvSpPr>
            <p:spPr>
              <a:xfrm>
                <a:off x="304800" y="673100"/>
                <a:ext cx="4000500" cy="4000500"/>
              </a:xfrm>
              <a:prstGeom prst="roundRect">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18"/>
              <p:cNvSpPr/>
              <p:nvPr>
                <p:custDataLst>
                  <p:tags r:id="rId4"/>
                </p:custDataLst>
              </p:nvPr>
            </p:nvSpPr>
            <p:spPr>
              <a:xfrm>
                <a:off x="392112" y="760412"/>
                <a:ext cx="3825874" cy="3825874"/>
              </a:xfrm>
              <a:prstGeom prst="roundRect">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61"/>
            <p:cNvSpPr txBox="1"/>
            <p:nvPr>
              <p:custDataLst>
                <p:tags r:id="rId5"/>
              </p:custDataLst>
            </p:nvPr>
          </p:nvSpPr>
          <p:spPr>
            <a:xfrm>
              <a:off x="1443719" y="3591858"/>
              <a:ext cx="59026" cy="127845"/>
            </a:xfrm>
            <a:prstGeom prst="rect">
              <a:avLst/>
            </a:prstGeom>
            <a:noFill/>
          </p:spPr>
          <p:txBody>
            <a:bodyPr wrap="square" rtlCol="0">
              <a:spAutoFit/>
            </a:bodyPr>
            <a:lstStyle/>
            <a:p>
              <a:endParaRPr lang="zh-CN" altLang="en-US" sz="2000">
                <a:latin typeface="Watford DB" pitchFamily="2" charset="0"/>
                <a:ea typeface="造字工房劲黑（非商用）常规体" pitchFamily="50" charset="-122"/>
              </a:endParaRPr>
            </a:p>
          </p:txBody>
        </p:sp>
      </p:grpSp>
      <p:sp>
        <p:nvSpPr>
          <p:cNvPr id="20" name="TextBox 56"/>
          <p:cNvSpPr txBox="1"/>
          <p:nvPr>
            <p:custDataLst>
              <p:tags r:id="rId6"/>
            </p:custDataLst>
          </p:nvPr>
        </p:nvSpPr>
        <p:spPr>
          <a:xfrm>
            <a:off x="1215390" y="776605"/>
            <a:ext cx="6256655" cy="768350"/>
          </a:xfrm>
          <a:prstGeom prst="rect">
            <a:avLst/>
          </a:prstGeom>
          <a:noFill/>
        </p:spPr>
        <p:txBody>
          <a:bodyPr wrap="square" rtlCol="0">
            <a:spAutoFit/>
          </a:bodyPr>
          <a:lstStyle/>
          <a:p>
            <a:pPr algn="ctr"/>
            <a:r>
              <a:rPr lang="zh-CN" altLang="en-US" sz="4400" b="1" spc="300" smtClean="0">
                <a:solidFill>
                  <a:srgbClr val="C00000"/>
                </a:solidFill>
                <a:latin typeface="微软雅黑" panose="020B0503020204020204" pitchFamily="34" charset="-122"/>
                <a:ea typeface="微软雅黑" panose="020B0503020204020204" pitchFamily="34" charset="-122"/>
              </a:rPr>
              <a:t>化学平衡的移动</a:t>
            </a:r>
            <a:endParaRPr lang="zh-CN" altLang="en-US" sz="4400" b="1" spc="300" smtClean="0">
              <a:solidFill>
                <a:srgbClr val="C00000"/>
              </a:solidFill>
              <a:latin typeface="微软雅黑" panose="020B0503020204020204" pitchFamily="34" charset="-122"/>
              <a:ea typeface="微软雅黑" panose="020B0503020204020204" pitchFamily="34" charset="-122"/>
            </a:endParaRPr>
          </a:p>
        </p:txBody>
      </p:sp>
      <p:cxnSp>
        <p:nvCxnSpPr>
          <p:cNvPr id="21" name="直接连接符 20"/>
          <p:cNvCxnSpPr/>
          <p:nvPr>
            <p:custDataLst>
              <p:tags r:id="rId7"/>
            </p:custDataLst>
          </p:nvPr>
        </p:nvCxnSpPr>
        <p:spPr>
          <a:xfrm>
            <a:off x="0" y="2477385"/>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custDataLst>
              <p:tags r:id="rId8"/>
            </p:custDataLst>
          </p:nvPr>
        </p:nvGrpSpPr>
        <p:grpSpPr>
          <a:xfrm>
            <a:off x="4013445" y="2065200"/>
            <a:ext cx="824370" cy="824370"/>
            <a:chOff x="1278794" y="3334906"/>
            <a:chExt cx="914014" cy="914014"/>
          </a:xfrm>
        </p:grpSpPr>
        <p:grpSp>
          <p:nvGrpSpPr>
            <p:cNvPr id="23" name="组合 22"/>
            <p:cNvGrpSpPr/>
            <p:nvPr>
              <p:custDataLst>
                <p:tags r:id="rId9"/>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5" name="同心圆 24"/>
              <p:cNvSpPr/>
              <p:nvPr>
                <p:custDataLst>
                  <p:tags r:id="rId10"/>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5"/>
              <p:cNvSpPr/>
              <p:nvPr>
                <p:custDataLst>
                  <p:tags r:id="rId11"/>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TextBox 61"/>
            <p:cNvSpPr txBox="1"/>
            <p:nvPr>
              <p:custDataLst>
                <p:tags r:id="rId12"/>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27" name="文本框 26"/>
          <p:cNvSpPr txBox="1"/>
          <p:nvPr>
            <p:custDataLst>
              <p:tags r:id="rId13"/>
            </p:custDataLst>
          </p:nvPr>
        </p:nvSpPr>
        <p:spPr>
          <a:xfrm>
            <a:off x="4094040" y="2123441"/>
            <a:ext cx="761767" cy="706755"/>
          </a:xfrm>
          <a:prstGeom prst="rect">
            <a:avLst/>
          </a:prstGeom>
          <a:noFill/>
        </p:spPr>
        <p:txBody>
          <a:bodyPr wrap="square" rtlCol="0">
            <a:spAutoFit/>
          </a:bodyPr>
          <a:lstStyle/>
          <a:p>
            <a:r>
              <a:rPr lang="en-US" altLang="zh-CN" sz="4000" smtClean="0">
                <a:solidFill>
                  <a:srgbClr val="C00000"/>
                </a:solidFill>
              </a:rPr>
              <a:t>02</a:t>
            </a:r>
            <a:endParaRPr lang="zh-CN" altLang="en-US" sz="4000">
              <a:solidFill>
                <a:srgbClr val="C00000"/>
              </a:solidFill>
            </a:endParaRPr>
          </a:p>
        </p:txBody>
      </p:sp>
      <p:sp>
        <p:nvSpPr>
          <p:cNvPr id="52" name="文本框 51"/>
          <p:cNvSpPr txBox="1"/>
          <p:nvPr>
            <p:custDataLst>
              <p:tags r:id="rId14"/>
            </p:custDataLst>
          </p:nvPr>
        </p:nvSpPr>
        <p:spPr>
          <a:xfrm>
            <a:off x="1577117" y="3120399"/>
            <a:ext cx="6278880" cy="1322070"/>
          </a:xfrm>
          <a:prstGeom prst="rect">
            <a:avLst/>
          </a:prstGeom>
          <a:noFill/>
        </p:spPr>
        <p:txBody>
          <a:bodyPr wrap="none" rtlCol="0">
            <a:spAutoFit/>
          </a:bodyPr>
          <a:lstStyle/>
          <a:p>
            <a:pPr algn="ctr"/>
            <a:r>
              <a:rPr lang="zh-CN" altLang="en-US" sz="4000" b="1" smtClean="0">
                <a:latin typeface="微软雅黑" panose="020B0503020204020204" pitchFamily="34" charset="-122"/>
                <a:ea typeface="微软雅黑" panose="020B0503020204020204" pitchFamily="34" charset="-122"/>
              </a:rPr>
              <a:t>温度对化学平衡移动的影响</a:t>
            </a:r>
            <a:endParaRPr lang="zh-CN" altLang="en-US" sz="4000" b="1" smtClean="0">
              <a:latin typeface="微软雅黑" panose="020B0503020204020204" pitchFamily="34" charset="-122"/>
              <a:ea typeface="微软雅黑" panose="020B0503020204020204" pitchFamily="34" charset="-122"/>
            </a:endParaRPr>
          </a:p>
          <a:p>
            <a:pPr algn="ctr"/>
            <a:r>
              <a:rPr lang="zh-CN" altLang="en-US" sz="4000" b="1" smtClean="0">
                <a:latin typeface="微软雅黑" panose="020B0503020204020204" pitchFamily="34" charset="-122"/>
                <a:ea typeface="微软雅黑" panose="020B0503020204020204" pitchFamily="34" charset="-122"/>
              </a:rPr>
              <a:t>勒夏特列原理</a:t>
            </a:r>
            <a:endParaRPr lang="zh-CN" altLang="en-US" sz="4000" b="1" smtClean="0">
              <a:latin typeface="微软雅黑" panose="020B0503020204020204" pitchFamily="34" charset="-122"/>
              <a:ea typeface="微软雅黑" panose="020B0503020204020204" pitchFamily="34" charset="-122"/>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p:tgtEl>
                                          <p:spTgt spid="20"/>
                                        </p:tgtEl>
                                        <p:attrNameLst>
                                          <p:attrName>ppt_x</p:attrName>
                                        </p:attrNameLst>
                                      </p:cBhvr>
                                      <p:tavLst>
                                        <p:tav tm="0">
                                          <p:val>
                                            <p:strVal val="#ppt_x-#ppt_w*1.125000"/>
                                          </p:val>
                                        </p:tav>
                                        <p:tav tm="100000">
                                          <p:val>
                                            <p:strVal val="#ppt_x"/>
                                          </p:val>
                                        </p:tav>
                                      </p:tavLst>
                                    </p:anim>
                                    <p:animEffect transition="in" filter="wipe(right)">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par>
                          <p:cTn id="17" fill="hold">
                            <p:stCondLst>
                              <p:cond delay="1299"/>
                            </p:stCondLst>
                            <p:childTnLst>
                              <p:par>
                                <p:cTn id="18" presetID="2" presetClass="entr" presetSubtype="4"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graphicFrame>
        <p:nvGraphicFramePr>
          <p:cNvPr id="4" name="表格 3"/>
          <p:cNvGraphicFramePr>
            <a:graphicFrameLocks noGrp="1"/>
          </p:cNvGraphicFramePr>
          <p:nvPr>
            <p:custDataLst>
              <p:tags r:id="rId7"/>
            </p:custDataLst>
          </p:nvPr>
        </p:nvGraphicFramePr>
        <p:xfrm>
          <a:off x="681029" y="951990"/>
          <a:ext cx="7781851" cy="3340757"/>
        </p:xfrm>
        <a:graphic>
          <a:graphicData uri="http://schemas.openxmlformats.org/drawingml/2006/table">
            <a:tbl>
              <a:tblPr firstRow="1" bandRow="1">
                <a:tableStyleId>{5940675A-B579-460E-94D1-54222C63F5DA}</a:tableStyleId>
              </a:tblPr>
              <a:tblGrid>
                <a:gridCol w="1998980"/>
                <a:gridCol w="2603736"/>
                <a:gridCol w="3179135"/>
              </a:tblGrid>
              <a:tr h="477251">
                <a:tc>
                  <a:txBody>
                    <a:bodyPr wrap="square"/>
                    <a:lstStyle/>
                    <a:p>
                      <a:pPr algn="ctr"/>
                      <a:r>
                        <a:rPr lang="zh-CN" altLang="en-US" sz="2300" b="0" smtClean="0">
                          <a:solidFill>
                            <a:srgbClr val="0000CC"/>
                          </a:solidFill>
                          <a:latin typeface="微软雅黑" panose="020B0503020204020204" pitchFamily="34" charset="-122"/>
                          <a:ea typeface="微软雅黑" panose="020B0503020204020204" pitchFamily="34" charset="-122"/>
                        </a:rPr>
                        <a:t>改变反应条件</a:t>
                      </a:r>
                      <a:endParaRPr lang="zh-CN" altLang="en-US" sz="2300" b="0" smtClean="0">
                        <a:solidFill>
                          <a:srgbClr val="0000CC"/>
                        </a:solidFill>
                        <a:latin typeface="微软雅黑" panose="020B0503020204020204" pitchFamily="34" charset="-122"/>
                        <a:ea typeface="微软雅黑" panose="020B0503020204020204" pitchFamily="34" charset="-122"/>
                      </a:endParaRPr>
                    </a:p>
                  </a:txBody>
                  <a:tcPr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en-US" sz="2300" b="0" smtClean="0">
                          <a:solidFill>
                            <a:srgbClr val="0000CC"/>
                          </a:solidFill>
                          <a:latin typeface="微软雅黑" panose="020B0503020204020204" pitchFamily="34" charset="-122"/>
                          <a:ea typeface="微软雅黑" panose="020B0503020204020204" pitchFamily="34" charset="-122"/>
                        </a:rPr>
                        <a:t>化学平衡移动方向</a:t>
                      </a:r>
                      <a:endParaRPr lang="zh-CN" altLang="en-US" sz="2300" b="0" smtClean="0">
                        <a:solidFill>
                          <a:srgbClr val="0000CC"/>
                        </a:solidFill>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en-US" sz="2300" b="0" kern="1200" smtClean="0">
                          <a:solidFill>
                            <a:srgbClr val="0000CC"/>
                          </a:solidFill>
                          <a:latin typeface="微软雅黑" panose="020B0503020204020204" pitchFamily="34" charset="-122"/>
                          <a:ea typeface="微软雅黑" panose="020B0503020204020204" pitchFamily="34" charset="-122"/>
                          <a:cs typeface="+mn-cs"/>
                        </a:rPr>
                        <a:t>移动规律</a:t>
                      </a:r>
                      <a:endParaRPr lang="zh-CN" altLang="en-US" sz="2300" b="0" kern="1200" smtClean="0">
                        <a:solidFill>
                          <a:srgbClr val="0000CC"/>
                        </a:solidFill>
                        <a:latin typeface="微软雅黑" panose="020B0503020204020204" pitchFamily="34" charset="-122"/>
                        <a:ea typeface="微软雅黑" panose="020B0503020204020204" pitchFamily="34" charset="-122"/>
                        <a:cs typeface="+mn-cs"/>
                      </a:endParaRPr>
                    </a:p>
                  </a:txBody>
                  <a:tcPr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251">
                <a:tc>
                  <a:txBody>
                    <a:bodyPr wrap="square"/>
                    <a:lstStyle/>
                    <a:p>
                      <a:pPr algn="ctr"/>
                      <a:r>
                        <a:rPr lang="zh-CN" altLang="en-US" sz="2000" smtClean="0">
                          <a:latin typeface="微软雅黑" panose="020B0503020204020204" pitchFamily="34" charset="-122"/>
                          <a:ea typeface="微软雅黑" panose="020B0503020204020204" pitchFamily="34" charset="-122"/>
                        </a:rPr>
                        <a:t>增大反应物浓度</a:t>
                      </a:r>
                      <a:endParaRPr lang="zh-CN" altLang="en-US" sz="2000" smtClean="0">
                        <a:latin typeface="微软雅黑" panose="020B0503020204020204" pitchFamily="34" charset="-122"/>
                        <a:ea typeface="微软雅黑" panose="020B0503020204020204" pitchFamily="34" charset="-122"/>
                      </a:endParaRPr>
                    </a:p>
                  </a:txBody>
                  <a:tcPr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en-US" sz="2000" smtClean="0">
                          <a:latin typeface="微软雅黑" panose="020B0503020204020204" pitchFamily="34" charset="-122"/>
                          <a:ea typeface="微软雅黑" panose="020B0503020204020204" pitchFamily="34" charset="-122"/>
                        </a:rPr>
                        <a:t>向正反应方向</a:t>
                      </a:r>
                      <a:endParaRPr lang="zh-CN" altLang="en-US" sz="2000" smtClean="0">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251">
                <a:tc>
                  <a:txBody>
                    <a:bodyPr wrap="square"/>
                    <a:lstStyle/>
                    <a:p>
                      <a:pPr algn="ctr"/>
                      <a:r>
                        <a:rPr lang="zh-CN" altLang="en-US" sz="2000" smtClean="0">
                          <a:latin typeface="微软雅黑" panose="020B0503020204020204" pitchFamily="34" charset="-122"/>
                          <a:ea typeface="微软雅黑" panose="020B0503020204020204" pitchFamily="34" charset="-122"/>
                        </a:rPr>
                        <a:t>减小反应物浓度</a:t>
                      </a:r>
                      <a:endParaRPr lang="zh-CN" altLang="en-US" sz="2000" smtClean="0">
                        <a:latin typeface="微软雅黑" panose="020B0503020204020204" pitchFamily="34" charset="-122"/>
                        <a:ea typeface="微软雅黑" panose="020B0503020204020204" pitchFamily="34" charset="-122"/>
                      </a:endParaRPr>
                    </a:p>
                  </a:txBody>
                  <a:tcPr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en-US" sz="2000" smtClean="0">
                          <a:latin typeface="微软雅黑" panose="020B0503020204020204" pitchFamily="34" charset="-122"/>
                          <a:ea typeface="微软雅黑" panose="020B0503020204020204" pitchFamily="34" charset="-122"/>
                        </a:rPr>
                        <a:t>向逆反应方向</a:t>
                      </a:r>
                      <a:endParaRPr lang="zh-CN" altLang="en-US" sz="2000" smtClean="0">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251">
                <a:tc>
                  <a:txBody>
                    <a:bodyPr wrap="square"/>
                    <a:lstStyle/>
                    <a:p>
                      <a:pPr algn="ctr"/>
                      <a:r>
                        <a:rPr lang="zh-CN" altLang="en-US" sz="2000" smtClean="0">
                          <a:latin typeface="微软雅黑" panose="020B0503020204020204" pitchFamily="34" charset="-122"/>
                          <a:ea typeface="微软雅黑" panose="020B0503020204020204" pitchFamily="34" charset="-122"/>
                        </a:rPr>
                        <a:t>增大压强</a:t>
                      </a:r>
                      <a:endParaRPr lang="zh-CN" altLang="en-US" sz="2000" smtClean="0">
                        <a:latin typeface="微软雅黑" panose="020B0503020204020204" pitchFamily="34" charset="-122"/>
                        <a:ea typeface="微软雅黑" panose="020B0503020204020204" pitchFamily="34" charset="-122"/>
                      </a:endParaRPr>
                    </a:p>
                  </a:txBody>
                  <a:tcPr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r>
                        <a:rPr lang="zh-CN" altLang="en-US" sz="2000" smtClean="0">
                          <a:latin typeface="微软雅黑" panose="020B0503020204020204" pitchFamily="34" charset="-122"/>
                          <a:ea typeface="微软雅黑" panose="020B0503020204020204" pitchFamily="34" charset="-122"/>
                        </a:rPr>
                        <a:t>向气体体积缩小方向</a:t>
                      </a:r>
                      <a:endParaRPr lang="zh-CN" altLang="en-US" sz="2000" smtClean="0">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251">
                <a:tc>
                  <a:txBody>
                    <a:bodyPr wrap="square"/>
                    <a:lstStyle/>
                    <a:p>
                      <a:pPr algn="ctr"/>
                      <a:r>
                        <a:rPr lang="zh-CN" altLang="en-US" sz="2000" smtClean="0">
                          <a:latin typeface="微软雅黑" panose="020B0503020204020204" pitchFamily="34" charset="-122"/>
                          <a:ea typeface="微软雅黑" panose="020B0503020204020204" pitchFamily="34" charset="-122"/>
                        </a:rPr>
                        <a:t>减小压强</a:t>
                      </a:r>
                      <a:endParaRPr lang="zh-CN" altLang="en-US" sz="2000" smtClean="0">
                        <a:latin typeface="微软雅黑" panose="020B0503020204020204" pitchFamily="34" charset="-122"/>
                        <a:ea typeface="微软雅黑" panose="020B0503020204020204" pitchFamily="34" charset="-122"/>
                      </a:endParaRPr>
                    </a:p>
                  </a:txBody>
                  <a:tcPr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000" smtClean="0">
                          <a:latin typeface="微软雅黑" panose="020B0503020204020204" pitchFamily="34" charset="-122"/>
                          <a:ea typeface="微软雅黑" panose="020B0503020204020204" pitchFamily="34" charset="-122"/>
                        </a:rPr>
                        <a:t>向气体体积增大方向</a:t>
                      </a:r>
                      <a:endParaRPr lang="zh-CN" altLang="en-US" sz="2000" smtClean="0">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251">
                <a:tc>
                  <a:txBody>
                    <a:bodyPr wrap="square"/>
                    <a:lstStyle/>
                    <a:p>
                      <a:pPr algn="ctr"/>
                      <a:r>
                        <a:rPr lang="zh-CN" altLang="en-US" sz="2000" kern="1200" smtClean="0">
                          <a:solidFill>
                            <a:schemeClr val="tx1"/>
                          </a:solidFill>
                          <a:latin typeface="微软雅黑" panose="020B0503020204020204" pitchFamily="34" charset="-122"/>
                          <a:ea typeface="微软雅黑" panose="020B0503020204020204" pitchFamily="34" charset="-122"/>
                          <a:cs typeface="+mn-cs"/>
                        </a:rPr>
                        <a:t>升高温度</a:t>
                      </a:r>
                      <a:endParaRPr lang="zh-CN" altLang="en-US" sz="2000" kern="1200" smtClean="0">
                        <a:solidFill>
                          <a:schemeClr val="tx1"/>
                        </a:solidFill>
                        <a:latin typeface="微软雅黑" panose="020B0503020204020204" pitchFamily="34" charset="-122"/>
                        <a:ea typeface="微软雅黑" panose="020B0503020204020204" pitchFamily="34" charset="-122"/>
                        <a:cs typeface="+mn-cs"/>
                      </a:endParaRPr>
                    </a:p>
                  </a:txBody>
                  <a:tcPr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7251">
                <a:tc>
                  <a:txBody>
                    <a:bodyPr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2000" kern="1200" smtClean="0">
                          <a:solidFill>
                            <a:schemeClr val="tx1"/>
                          </a:solidFill>
                          <a:latin typeface="微软雅黑" panose="020B0503020204020204" pitchFamily="34" charset="-122"/>
                          <a:ea typeface="微软雅黑" panose="020B0503020204020204" pitchFamily="34" charset="-122"/>
                          <a:cs typeface="+mn-cs"/>
                        </a:rPr>
                        <a:t>降低温度</a:t>
                      </a:r>
                      <a:endParaRPr lang="zh-CN" altLang="en-US" sz="2000" kern="1200" smtClean="0">
                        <a:solidFill>
                          <a:schemeClr val="tx1"/>
                        </a:solidFill>
                        <a:latin typeface="微软雅黑" panose="020B0503020204020204" pitchFamily="34" charset="-122"/>
                        <a:ea typeface="微软雅黑" panose="020B0503020204020204" pitchFamily="34" charset="-122"/>
                        <a:cs typeface="+mn-cs"/>
                      </a:endParaRPr>
                    </a:p>
                  </a:txBody>
                  <a:tcPr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wrap="square"/>
                    <a:lstStyle/>
                    <a:p>
                      <a:pPr algn="ctr"/>
                      <a:endParaRPr lang="zh-CN" altLang="en-US">
                        <a:latin typeface="微软雅黑" panose="020B0503020204020204" pitchFamily="34" charset="-122"/>
                        <a:ea typeface="微软雅黑" panose="020B0503020204020204" pitchFamily="34" charset="-122"/>
                      </a:endParaRPr>
                    </a:p>
                  </a:txBody>
                  <a:tcPr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11" name="TextBox 10"/>
          <p:cNvSpPr txBox="1"/>
          <p:nvPr>
            <p:custDataLst>
              <p:tags r:id="rId8"/>
            </p:custDataLst>
          </p:nvPr>
        </p:nvSpPr>
        <p:spPr>
          <a:xfrm>
            <a:off x="5693092" y="3338162"/>
            <a:ext cx="2775097" cy="414020"/>
          </a:xfrm>
          <a:prstGeom prst="rect">
            <a:avLst/>
          </a:prstGeom>
          <a:noFill/>
        </p:spPr>
        <p:txBody>
          <a:bodyPr wrap="square" rtlCol="0">
            <a:spAutoFit/>
          </a:bodyPr>
          <a:lstStyle/>
          <a:p>
            <a:r>
              <a:rPr lang="zh-CN" altLang="en-US" sz="2100" smtClean="0">
                <a:solidFill>
                  <a:srgbClr val="C00000"/>
                </a:solidFill>
                <a:latin typeface="微软雅黑" panose="020B0503020204020204" pitchFamily="34" charset="-122"/>
                <a:ea typeface="微软雅黑" panose="020B0503020204020204" pitchFamily="34" charset="-122"/>
              </a:rPr>
              <a:t>向</a:t>
            </a:r>
            <a:r>
              <a:rPr lang="zh-CN" altLang="en-US" sz="2100" smtClean="0">
                <a:solidFill>
                  <a:srgbClr val="C00000"/>
                </a:solidFill>
                <a:latin typeface="微软雅黑" panose="020B0503020204020204" pitchFamily="34" charset="-122"/>
                <a:ea typeface="微软雅黑" panose="020B0503020204020204" pitchFamily="34" charset="-122"/>
                <a:sym typeface="+mn-ea"/>
              </a:rPr>
              <a:t>降低</a:t>
            </a:r>
            <a:r>
              <a:rPr lang="zh-CN" altLang="en-US" sz="2100" smtClean="0">
                <a:solidFill>
                  <a:srgbClr val="C00000"/>
                </a:solidFill>
                <a:latin typeface="微软雅黑" panose="020B0503020204020204" pitchFamily="34" charset="-122"/>
                <a:ea typeface="微软雅黑" panose="020B0503020204020204" pitchFamily="34" charset="-122"/>
              </a:rPr>
              <a:t>温度的方向</a:t>
            </a:r>
            <a:endParaRPr lang="zh-CN" altLang="en-US" sz="2100">
              <a:solidFill>
                <a:srgbClr val="C00000"/>
              </a:solidFill>
              <a:latin typeface="微软雅黑" panose="020B0503020204020204" pitchFamily="34" charset="-122"/>
              <a:ea typeface="微软雅黑" panose="020B0503020204020204" pitchFamily="34" charset="-122"/>
            </a:endParaRPr>
          </a:p>
        </p:txBody>
      </p:sp>
      <p:sp>
        <p:nvSpPr>
          <p:cNvPr id="12" name="TextBox 11"/>
          <p:cNvSpPr txBox="1"/>
          <p:nvPr>
            <p:custDataLst>
              <p:tags r:id="rId9"/>
            </p:custDataLst>
          </p:nvPr>
        </p:nvSpPr>
        <p:spPr>
          <a:xfrm>
            <a:off x="5714358" y="3835248"/>
            <a:ext cx="2775097" cy="414020"/>
          </a:xfrm>
          <a:prstGeom prst="rect">
            <a:avLst/>
          </a:prstGeom>
          <a:noFill/>
        </p:spPr>
        <p:txBody>
          <a:bodyPr wrap="square" rtlCol="0">
            <a:spAutoFit/>
          </a:bodyPr>
          <a:lstStyle/>
          <a:p>
            <a:r>
              <a:rPr lang="zh-CN" altLang="en-US" sz="2100" smtClean="0">
                <a:solidFill>
                  <a:srgbClr val="C00000"/>
                </a:solidFill>
                <a:latin typeface="微软雅黑" panose="020B0503020204020204" pitchFamily="34" charset="-122"/>
                <a:ea typeface="微软雅黑" panose="020B0503020204020204" pitchFamily="34" charset="-122"/>
              </a:rPr>
              <a:t>向</a:t>
            </a:r>
            <a:r>
              <a:rPr lang="zh-CN" altLang="en-US" sz="2100" smtClean="0">
                <a:solidFill>
                  <a:srgbClr val="C00000"/>
                </a:solidFill>
                <a:latin typeface="微软雅黑" panose="020B0503020204020204" pitchFamily="34" charset="-122"/>
                <a:ea typeface="微软雅黑" panose="020B0503020204020204" pitchFamily="34" charset="-122"/>
                <a:sym typeface="+mn-ea"/>
              </a:rPr>
              <a:t>升高</a:t>
            </a:r>
            <a:r>
              <a:rPr lang="zh-CN" altLang="en-US" sz="2100" smtClean="0">
                <a:solidFill>
                  <a:srgbClr val="C00000"/>
                </a:solidFill>
                <a:latin typeface="微软雅黑" panose="020B0503020204020204" pitchFamily="34" charset="-122"/>
                <a:ea typeface="微软雅黑" panose="020B0503020204020204" pitchFamily="34" charset="-122"/>
              </a:rPr>
              <a:t>温度的方向</a:t>
            </a:r>
            <a:endParaRPr lang="zh-CN" altLang="en-US" sz="2100">
              <a:solidFill>
                <a:srgbClr val="C00000"/>
              </a:solidFill>
              <a:latin typeface="微软雅黑" panose="020B0503020204020204" pitchFamily="34" charset="-122"/>
              <a:ea typeface="微软雅黑" panose="020B0503020204020204" pitchFamily="34" charset="-122"/>
            </a:endParaRPr>
          </a:p>
        </p:txBody>
      </p:sp>
      <p:sp>
        <p:nvSpPr>
          <p:cNvPr id="13" name="TextBox 12"/>
          <p:cNvSpPr txBox="1"/>
          <p:nvPr>
            <p:custDataLst>
              <p:tags r:id="rId10"/>
            </p:custDataLst>
          </p:nvPr>
        </p:nvSpPr>
        <p:spPr>
          <a:xfrm>
            <a:off x="2939261" y="3338162"/>
            <a:ext cx="2775097" cy="415498"/>
          </a:xfrm>
          <a:prstGeom prst="rect">
            <a:avLst/>
          </a:prstGeom>
          <a:noFill/>
        </p:spPr>
        <p:txBody>
          <a:bodyPr wrap="square" rtlCol="0">
            <a:spAutoFit/>
          </a:bodyPr>
          <a:lstStyle/>
          <a:p>
            <a:r>
              <a:rPr lang="zh-CN" altLang="en-US" sz="2100" smtClean="0">
                <a:solidFill>
                  <a:srgbClr val="C00000"/>
                </a:solidFill>
                <a:latin typeface="微软雅黑" panose="020B0503020204020204" pitchFamily="34" charset="-122"/>
                <a:ea typeface="微软雅黑" panose="020B0503020204020204" pitchFamily="34" charset="-122"/>
              </a:rPr>
              <a:t>向吸热反应方向</a:t>
            </a:r>
            <a:endParaRPr lang="zh-CN" altLang="en-US" sz="2100" smtClean="0">
              <a:solidFill>
                <a:srgbClr val="C00000"/>
              </a:solidFill>
              <a:latin typeface="微软雅黑" panose="020B0503020204020204" pitchFamily="34" charset="-122"/>
              <a:ea typeface="微软雅黑" panose="020B0503020204020204" pitchFamily="34" charset="-122"/>
            </a:endParaRPr>
          </a:p>
        </p:txBody>
      </p:sp>
      <p:sp>
        <p:nvSpPr>
          <p:cNvPr id="14" name="TextBox 13"/>
          <p:cNvSpPr txBox="1"/>
          <p:nvPr>
            <p:custDataLst>
              <p:tags r:id="rId11"/>
            </p:custDataLst>
          </p:nvPr>
        </p:nvSpPr>
        <p:spPr>
          <a:xfrm>
            <a:off x="2956991" y="3820921"/>
            <a:ext cx="2775097" cy="415498"/>
          </a:xfrm>
          <a:prstGeom prst="rect">
            <a:avLst/>
          </a:prstGeom>
          <a:noFill/>
        </p:spPr>
        <p:txBody>
          <a:bodyPr wrap="square" rtlCol="0">
            <a:spAutoFit/>
          </a:bodyPr>
          <a:lstStyle/>
          <a:p>
            <a:r>
              <a:rPr lang="zh-CN" altLang="en-US" sz="2100" smtClean="0">
                <a:solidFill>
                  <a:srgbClr val="C00000"/>
                </a:solidFill>
                <a:latin typeface="微软雅黑" panose="020B0503020204020204" pitchFamily="34" charset="-122"/>
                <a:ea typeface="微软雅黑" panose="020B0503020204020204" pitchFamily="34" charset="-122"/>
              </a:rPr>
              <a:t>向放热反应方向</a:t>
            </a:r>
            <a:endParaRPr lang="zh-CN" altLang="en-US" sz="2100" smtClean="0">
              <a:solidFill>
                <a:srgbClr val="C00000"/>
              </a:solidFill>
              <a:latin typeface="微软雅黑" panose="020B0503020204020204" pitchFamily="34" charset="-122"/>
              <a:ea typeface="微软雅黑" panose="020B0503020204020204" pitchFamily="34" charset="-122"/>
            </a:endParaRPr>
          </a:p>
        </p:txBody>
      </p:sp>
      <p:sp>
        <p:nvSpPr>
          <p:cNvPr id="2" name="TextBox 5"/>
          <p:cNvSpPr txBox="1"/>
          <p:nvPr>
            <p:custDataLst>
              <p:tags r:id="rId12"/>
            </p:custDataLst>
          </p:nvPr>
        </p:nvSpPr>
        <p:spPr>
          <a:xfrm>
            <a:off x="5301465" y="1453034"/>
            <a:ext cx="3161415" cy="414020"/>
          </a:xfrm>
          <a:prstGeom prst="rect">
            <a:avLst/>
          </a:prstGeom>
          <a:noFill/>
        </p:spPr>
        <p:txBody>
          <a:bodyPr wrap="square" rtlCol="0">
            <a:spAutoFit/>
          </a:bodyPr>
          <a:lstStyle/>
          <a:p>
            <a:r>
              <a:rPr lang="zh-CN" altLang="en-US" sz="2100" smtClean="0">
                <a:solidFill>
                  <a:srgbClr val="C00000"/>
                </a:solidFill>
                <a:latin typeface="微软雅黑" panose="020B0503020204020204" pitchFamily="34" charset="-122"/>
                <a:ea typeface="微软雅黑" panose="020B0503020204020204" pitchFamily="34" charset="-122"/>
              </a:rPr>
              <a:t>向</a:t>
            </a:r>
            <a:r>
              <a:rPr lang="zh-CN" altLang="en-US" sz="2100" smtClean="0">
                <a:solidFill>
                  <a:srgbClr val="C00000"/>
                </a:solidFill>
                <a:latin typeface="微软雅黑" panose="020B0503020204020204" pitchFamily="34" charset="-122"/>
                <a:ea typeface="微软雅黑" panose="020B0503020204020204" pitchFamily="34" charset="-122"/>
                <a:sym typeface="+mn-ea"/>
              </a:rPr>
              <a:t>减少</a:t>
            </a:r>
            <a:r>
              <a:rPr lang="zh-CN" altLang="en-US" sz="2100" smtClean="0">
                <a:solidFill>
                  <a:srgbClr val="C00000"/>
                </a:solidFill>
                <a:latin typeface="微软雅黑" panose="020B0503020204020204" pitchFamily="34" charset="-122"/>
                <a:ea typeface="微软雅黑" panose="020B0503020204020204" pitchFamily="34" charset="-122"/>
              </a:rPr>
              <a:t>反应物浓度的方向</a:t>
            </a:r>
            <a:endParaRPr lang="zh-CN" altLang="en-US" sz="2100">
              <a:solidFill>
                <a:srgbClr val="C00000"/>
              </a:solidFill>
              <a:latin typeface="微软雅黑" panose="020B0503020204020204" pitchFamily="34" charset="-122"/>
              <a:ea typeface="微软雅黑" panose="020B0503020204020204" pitchFamily="34" charset="-122"/>
            </a:endParaRPr>
          </a:p>
        </p:txBody>
      </p:sp>
      <p:sp>
        <p:nvSpPr>
          <p:cNvPr id="3" name="TextBox 6"/>
          <p:cNvSpPr txBox="1"/>
          <p:nvPr>
            <p:custDataLst>
              <p:tags r:id="rId13"/>
            </p:custDataLst>
          </p:nvPr>
        </p:nvSpPr>
        <p:spPr>
          <a:xfrm>
            <a:off x="5312098" y="1900084"/>
            <a:ext cx="3161415" cy="414020"/>
          </a:xfrm>
          <a:prstGeom prst="rect">
            <a:avLst/>
          </a:prstGeom>
          <a:noFill/>
        </p:spPr>
        <p:txBody>
          <a:bodyPr wrap="square" rtlCol="0">
            <a:spAutoFit/>
          </a:bodyPr>
          <a:lstStyle>
            <a:defPPr>
              <a:defRPr lang="zh-CN"/>
            </a:defPPr>
            <a:lvl1pPr>
              <a:defRPr sz="2100">
                <a:solidFill>
                  <a:srgbClr val="C00000"/>
                </a:solidFill>
                <a:latin typeface="黑体" panose="02010609060101010101" charset="-122"/>
                <a:ea typeface="黑体" panose="02010609060101010101" charset="-122"/>
              </a:defRPr>
            </a:lvl1pPr>
          </a:lstStyle>
          <a:p>
            <a:r>
              <a:rPr lang="zh-CN" altLang="en-US">
                <a:latin typeface="微软雅黑" panose="020B0503020204020204" pitchFamily="34" charset="-122"/>
                <a:ea typeface="微软雅黑" panose="020B0503020204020204" pitchFamily="34" charset="-122"/>
              </a:rPr>
              <a:t>向</a:t>
            </a:r>
            <a:r>
              <a:rPr lang="zh-CN" altLang="en-US">
                <a:latin typeface="微软雅黑" panose="020B0503020204020204" pitchFamily="34" charset="-122"/>
                <a:ea typeface="微软雅黑" panose="020B0503020204020204" pitchFamily="34" charset="-122"/>
                <a:sym typeface="+mn-ea"/>
              </a:rPr>
              <a:t>增大</a:t>
            </a:r>
            <a:r>
              <a:rPr lang="zh-CN" altLang="en-US">
                <a:latin typeface="微软雅黑" panose="020B0503020204020204" pitchFamily="34" charset="-122"/>
                <a:ea typeface="微软雅黑" panose="020B0503020204020204" pitchFamily="34" charset="-122"/>
              </a:rPr>
              <a:t>反应物浓度的方向</a:t>
            </a:r>
            <a:endParaRPr lang="zh-CN" altLang="en-US">
              <a:latin typeface="微软雅黑" panose="020B0503020204020204" pitchFamily="34" charset="-122"/>
              <a:ea typeface="微软雅黑" panose="020B0503020204020204" pitchFamily="34" charset="-122"/>
            </a:endParaRPr>
          </a:p>
        </p:txBody>
      </p:sp>
      <p:sp>
        <p:nvSpPr>
          <p:cNvPr id="5" name="TextBox 7"/>
          <p:cNvSpPr txBox="1"/>
          <p:nvPr>
            <p:custDataLst>
              <p:tags r:id="rId14"/>
            </p:custDataLst>
          </p:nvPr>
        </p:nvSpPr>
        <p:spPr>
          <a:xfrm>
            <a:off x="5687783" y="2405225"/>
            <a:ext cx="2775097" cy="414020"/>
          </a:xfrm>
          <a:prstGeom prst="rect">
            <a:avLst/>
          </a:prstGeom>
          <a:noFill/>
        </p:spPr>
        <p:txBody>
          <a:bodyPr wrap="square" rtlCol="0">
            <a:spAutoFit/>
          </a:bodyPr>
          <a:lstStyle/>
          <a:p>
            <a:r>
              <a:rPr lang="zh-CN" altLang="en-US" sz="2100" smtClean="0">
                <a:solidFill>
                  <a:srgbClr val="C00000"/>
                </a:solidFill>
                <a:latin typeface="微软雅黑" panose="020B0503020204020204" pitchFamily="34" charset="-122"/>
                <a:ea typeface="微软雅黑" panose="020B0503020204020204" pitchFamily="34" charset="-122"/>
              </a:rPr>
              <a:t>向</a:t>
            </a:r>
            <a:r>
              <a:rPr lang="zh-CN" altLang="en-US" sz="2100" smtClean="0">
                <a:solidFill>
                  <a:srgbClr val="C00000"/>
                </a:solidFill>
                <a:latin typeface="微软雅黑" panose="020B0503020204020204" pitchFamily="34" charset="-122"/>
                <a:ea typeface="微软雅黑" panose="020B0503020204020204" pitchFamily="34" charset="-122"/>
                <a:sym typeface="+mn-ea"/>
              </a:rPr>
              <a:t>减小</a:t>
            </a:r>
            <a:r>
              <a:rPr lang="zh-CN" altLang="en-US" sz="2100" smtClean="0">
                <a:solidFill>
                  <a:srgbClr val="C00000"/>
                </a:solidFill>
                <a:latin typeface="微软雅黑" panose="020B0503020204020204" pitchFamily="34" charset="-122"/>
                <a:ea typeface="微软雅黑" panose="020B0503020204020204" pitchFamily="34" charset="-122"/>
              </a:rPr>
              <a:t>压强的方向</a:t>
            </a:r>
            <a:endParaRPr lang="zh-CN" altLang="en-US" sz="2100">
              <a:solidFill>
                <a:srgbClr val="C00000"/>
              </a:solidFill>
              <a:latin typeface="微软雅黑" panose="020B0503020204020204" pitchFamily="34" charset="-122"/>
              <a:ea typeface="微软雅黑" panose="020B0503020204020204" pitchFamily="34" charset="-122"/>
            </a:endParaRPr>
          </a:p>
        </p:txBody>
      </p:sp>
      <p:sp>
        <p:nvSpPr>
          <p:cNvPr id="15" name="TextBox 8"/>
          <p:cNvSpPr txBox="1"/>
          <p:nvPr>
            <p:custDataLst>
              <p:tags r:id="rId15"/>
            </p:custDataLst>
          </p:nvPr>
        </p:nvSpPr>
        <p:spPr>
          <a:xfrm>
            <a:off x="5687782" y="2866071"/>
            <a:ext cx="2775097" cy="414020"/>
          </a:xfrm>
          <a:prstGeom prst="rect">
            <a:avLst/>
          </a:prstGeom>
          <a:noFill/>
        </p:spPr>
        <p:txBody>
          <a:bodyPr wrap="square" rtlCol="0">
            <a:spAutoFit/>
          </a:bodyPr>
          <a:lstStyle/>
          <a:p>
            <a:r>
              <a:rPr lang="zh-CN" altLang="en-US" sz="2100">
                <a:solidFill>
                  <a:srgbClr val="C00000"/>
                </a:solidFill>
                <a:latin typeface="微软雅黑" panose="020B0503020204020204" pitchFamily="34" charset="-122"/>
                <a:ea typeface="微软雅黑" panose="020B0503020204020204" pitchFamily="34" charset="-122"/>
              </a:rPr>
              <a:t>向</a:t>
            </a:r>
            <a:r>
              <a:rPr lang="zh-CN" altLang="en-US" sz="2100">
                <a:solidFill>
                  <a:srgbClr val="C00000"/>
                </a:solidFill>
                <a:latin typeface="微软雅黑" panose="020B0503020204020204" pitchFamily="34" charset="-122"/>
                <a:ea typeface="微软雅黑" panose="020B0503020204020204" pitchFamily="34" charset="-122"/>
                <a:sym typeface="+mn-ea"/>
              </a:rPr>
              <a:t>增大</a:t>
            </a:r>
            <a:r>
              <a:rPr lang="zh-CN" altLang="en-US" sz="2100">
                <a:solidFill>
                  <a:srgbClr val="C00000"/>
                </a:solidFill>
                <a:latin typeface="微软雅黑" panose="020B0503020204020204" pitchFamily="34" charset="-122"/>
                <a:ea typeface="微软雅黑" panose="020B0503020204020204" pitchFamily="34" charset="-122"/>
              </a:rPr>
              <a:t>压强的方向</a:t>
            </a:r>
            <a:endParaRPr lang="zh-CN" altLang="en-US" sz="210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5" grpId="0"/>
      <p:bldP spid="15" grpId="0"/>
      <p:bldP spid="11" grpId="0"/>
      <p:bldP spid="1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2011680" cy="460375"/>
          </a:xfrm>
          <a:prstGeom prst="rect">
            <a:avLst/>
          </a:prstGeom>
          <a:noFill/>
        </p:spPr>
        <p:txBody>
          <a:bodyPr wrap="none" rtlCol="0">
            <a:spAutoFit/>
          </a:bodyPr>
          <a:lstStyle/>
          <a:p>
            <a:pPr algn="l"/>
            <a:r>
              <a:rPr lang="zh-CN" altLang="en-US" sz="2400" b="1">
                <a:latin typeface="微软雅黑" panose="020B0503020204020204" pitchFamily="34" charset="-122"/>
                <a:ea typeface="微软雅黑" panose="020B0503020204020204" pitchFamily="34" charset="-122"/>
                <a:sym typeface="+mn-ea"/>
              </a:rPr>
              <a:t>勒夏特列原理</a:t>
            </a:r>
            <a:endParaRPr lang="zh-CN" altLang="en-US" sz="2400" b="1">
              <a:latin typeface="微软雅黑" panose="020B0503020204020204" pitchFamily="34" charset="-122"/>
              <a:ea typeface="微软雅黑" panose="020B0503020204020204" pitchFamily="34" charset="-122"/>
              <a:sym typeface="+mn-ea"/>
            </a:endParaRPr>
          </a:p>
        </p:txBody>
      </p:sp>
      <p:sp>
        <p:nvSpPr>
          <p:cNvPr id="86018" name="Rectangle 6"/>
          <p:cNvSpPr>
            <a:spLocks noChangeArrowheads="1"/>
          </p:cNvSpPr>
          <p:nvPr>
            <p:custDataLst>
              <p:tags r:id="rId8"/>
            </p:custDataLst>
          </p:nvPr>
        </p:nvSpPr>
        <p:spPr bwMode="auto">
          <a:xfrm>
            <a:off x="1393825" y="2654776"/>
            <a:ext cx="309880" cy="521970"/>
          </a:xfrm>
          <a:prstGeom prst="rect">
            <a:avLst/>
          </a:prstGeom>
          <a:noFill/>
          <a:ln w="9525">
            <a:noFill/>
            <a:miter lim="800000"/>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schemeClr val="tx1"/>
              </a:solidFill>
              <a:effectLst>
                <a:outerShdw blurRad="38100" dist="38100" dir="2700000" algn="tl">
                  <a:srgbClr val="000000">
                    <a:alpha val="43137"/>
                  </a:srgbClr>
                </a:outerShdw>
              </a:effectLst>
              <a:uLnTx/>
              <a:uFillTx/>
              <a:latin typeface="华文楷体" panose="02010600040101010101" pitchFamily="2" charset="-122"/>
              <a:ea typeface="华文楷体" panose="02010600040101010101" pitchFamily="2" charset="-122"/>
              <a:cs typeface="+mn-cs"/>
            </a:endParaRPr>
          </a:p>
        </p:txBody>
      </p:sp>
      <p:sp>
        <p:nvSpPr>
          <p:cNvPr id="86019" name="Text Box 6"/>
          <p:cNvSpPr txBox="1">
            <a:spLocks noChangeArrowheads="1"/>
          </p:cNvSpPr>
          <p:nvPr>
            <p:custDataLst>
              <p:tags r:id="rId9"/>
            </p:custDataLst>
          </p:nvPr>
        </p:nvSpPr>
        <p:spPr bwMode="auto">
          <a:xfrm>
            <a:off x="281940" y="2236470"/>
            <a:ext cx="6459220" cy="1706880"/>
          </a:xfrm>
          <a:prstGeom prst="rect">
            <a:avLst/>
          </a:prstGeom>
          <a:noFill/>
          <a:ln w="38100" cmpd="sng">
            <a:solidFill>
              <a:srgbClr val="FFC000"/>
            </a:solidFill>
            <a:prstDash val="solid"/>
            <a:miter lim="800000"/>
          </a:ln>
        </p:spPr>
        <p:txBody>
          <a:bodyPr wrap="square">
            <a:spAutoFit/>
          </a:bodyPr>
          <a:lstStyle/>
          <a:p>
            <a:pPr marR="0" defTabSz="914400">
              <a:lnSpc>
                <a:spcPct val="125000"/>
              </a:lnSpc>
              <a:spcBef>
                <a:spcPct val="50000"/>
              </a:spcBef>
              <a:buClrTx/>
              <a:buSzTx/>
              <a:buFontTx/>
              <a:defRPr/>
            </a:pPr>
            <a:r>
              <a:rPr lang="zh-CN" altLang="en-US" sz="2800">
                <a:latin typeface="微软雅黑" panose="020B0503020204020204" pitchFamily="34" charset="-122"/>
                <a:ea typeface="微软雅黑" panose="020B0503020204020204" pitchFamily="34" charset="-122"/>
                <a:cs typeface="华文楷体" panose="02010600040101010101" pitchFamily="2" charset="-122"/>
              </a:rPr>
              <a:t>如果改变影响平衡的一个因素（如温度、压强及参加反应的物质的浓度），平衡就向能够</a:t>
            </a:r>
            <a:r>
              <a:rPr lang="zh-CN" altLang="en-US" sz="2800" b="1">
                <a:solidFill>
                  <a:srgbClr val="0000CC"/>
                </a:solidFill>
                <a:latin typeface="微软雅黑" panose="020B0503020204020204" pitchFamily="34" charset="-122"/>
                <a:ea typeface="微软雅黑" panose="020B0503020204020204" pitchFamily="34" charset="-122"/>
                <a:cs typeface="华文楷体" panose="02010600040101010101" pitchFamily="2" charset="-122"/>
              </a:rPr>
              <a:t>减弱</a:t>
            </a:r>
            <a:r>
              <a:rPr lang="zh-CN" altLang="en-US" sz="2800">
                <a:latin typeface="微软雅黑" panose="020B0503020204020204" pitchFamily="34" charset="-122"/>
                <a:ea typeface="微软雅黑" panose="020B0503020204020204" pitchFamily="34" charset="-122"/>
                <a:cs typeface="华文楷体" panose="02010600040101010101" pitchFamily="2" charset="-122"/>
              </a:rPr>
              <a:t>这种改变的方向移动。</a:t>
            </a:r>
            <a:endParaRPr lang="zh-CN" altLang="en-US" sz="2800">
              <a:latin typeface="微软雅黑" panose="020B0503020204020204" pitchFamily="34" charset="-122"/>
              <a:ea typeface="微软雅黑" panose="020B0503020204020204" pitchFamily="34" charset="-122"/>
              <a:cs typeface="华文楷体" panose="02010600040101010101" pitchFamily="2" charset="-122"/>
            </a:endParaRPr>
          </a:p>
        </p:txBody>
      </p:sp>
      <p:pic>
        <p:nvPicPr>
          <p:cNvPr id="75780" name="Picture 4" descr="图 2-5 勒夏特列"/>
          <p:cNvPicPr>
            <a:picLocks noChangeAspect="1"/>
          </p:cNvPicPr>
          <p:nvPr>
            <p:custDataLst>
              <p:tags r:id="rId10"/>
            </p:custDataLst>
          </p:nvPr>
        </p:nvPicPr>
        <p:blipFill>
          <a:blip r:embed="rId11"/>
          <a:stretch>
            <a:fillRect/>
          </a:stretch>
        </p:blipFill>
        <p:spPr>
          <a:xfrm>
            <a:off x="6741160" y="1438800"/>
            <a:ext cx="1951887" cy="2575121"/>
          </a:xfrm>
          <a:prstGeom prst="rect">
            <a:avLst/>
          </a:prstGeom>
          <a:noFill/>
          <a:ln w="9525">
            <a:noFill/>
          </a:ln>
        </p:spPr>
      </p:pic>
      <p:sp>
        <p:nvSpPr>
          <p:cNvPr id="8" name="矩形 4"/>
          <p:cNvSpPr>
            <a:spLocks noChangeArrowheads="1"/>
          </p:cNvSpPr>
          <p:nvPr>
            <p:custDataLst>
              <p:tags r:id="rId12"/>
            </p:custDataLst>
          </p:nvPr>
        </p:nvSpPr>
        <p:spPr bwMode="auto">
          <a:xfrm>
            <a:off x="7170170" y="4039076"/>
            <a:ext cx="1198880" cy="398780"/>
          </a:xfrm>
          <a:prstGeom prst="rect">
            <a:avLst/>
          </a:prstGeom>
          <a:noFill/>
          <a:ln w="9525">
            <a:noFill/>
            <a:miter lim="800000"/>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i="0" u="none" strike="noStrike" kern="1200" cap="none" spc="0" normalizeH="0" baseline="0" noProof="0">
                <a:ln>
                  <a:noFill/>
                </a:ln>
                <a:solidFill>
                  <a:schemeClr val="tx1"/>
                </a:solidFill>
                <a:effectLst/>
                <a:uLnTx/>
                <a:uFillTx/>
                <a:latin typeface="黑体" panose="02010609060101010101" charset="-122"/>
                <a:ea typeface="黑体" panose="02010609060101010101" charset="-122"/>
              </a:rPr>
              <a:t>勒夏</a:t>
            </a:r>
            <a:r>
              <a:rPr kumimoji="0" lang="zh-CN" altLang="en-US" sz="200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rPr>
              <a:t>特列</a:t>
            </a:r>
            <a:endParaRPr lang="en-US" altLang="zh-CN" sz="2000">
              <a:latin typeface="黑体" panose="02010609060101010101" charset="-122"/>
              <a:ea typeface="黑体" panose="02010609060101010101" charset="-122"/>
            </a:endParaRPr>
          </a:p>
        </p:txBody>
      </p:sp>
      <p:sp>
        <p:nvSpPr>
          <p:cNvPr id="2" name="文本框 1"/>
          <p:cNvSpPr txBox="1"/>
          <p:nvPr>
            <p:custDataLst>
              <p:tags r:id="rId13"/>
            </p:custDataLst>
          </p:nvPr>
        </p:nvSpPr>
        <p:spPr>
          <a:xfrm>
            <a:off x="6910070" y="4438015"/>
            <a:ext cx="1783080" cy="368300"/>
          </a:xfrm>
          <a:prstGeom prst="rect">
            <a:avLst/>
          </a:prstGeom>
          <a:noFill/>
        </p:spPr>
        <p:txBody>
          <a:bodyPr wrap="none" rtlCol="0" anchor="t">
            <a:spAutoFit/>
          </a:bodyPr>
          <a:lstStyle/>
          <a:p>
            <a:pPr lvl="0" algn="l">
              <a:defRPr/>
            </a:pPr>
            <a:r>
              <a:rPr lang="en-US" altLang="zh-CN">
                <a:latin typeface="黑体" panose="02010609060101010101" charset="-122"/>
                <a:ea typeface="黑体" panose="02010609060101010101" charset="-122"/>
                <a:sym typeface="+mn-ea"/>
              </a:rPr>
              <a:t>（1850—1936）</a:t>
            </a:r>
            <a:endParaRPr lang="zh-CN" altLang="en-US"/>
          </a:p>
        </p:txBody>
      </p:sp>
      <p:sp>
        <p:nvSpPr>
          <p:cNvPr id="6" name="文本框 5"/>
          <p:cNvSpPr txBox="1"/>
          <p:nvPr>
            <p:custDataLst>
              <p:tags r:id="rId14"/>
            </p:custDataLst>
          </p:nvPr>
        </p:nvSpPr>
        <p:spPr>
          <a:xfrm>
            <a:off x="359410" y="1344295"/>
            <a:ext cx="2672080" cy="521970"/>
          </a:xfrm>
          <a:prstGeom prst="rect">
            <a:avLst/>
          </a:prstGeom>
          <a:noFill/>
        </p:spPr>
        <p:txBody>
          <a:bodyPr wrap="none" rtlCol="0">
            <a:spAutoFit/>
          </a:bodyPr>
          <a:lstStyle/>
          <a:p>
            <a:pPr algn="l"/>
            <a:r>
              <a:rPr lang="zh-CN" altLang="en-US" sz="2800" b="1">
                <a:latin typeface="微软雅黑" panose="020B0503020204020204" pitchFamily="34" charset="-122"/>
                <a:ea typeface="微软雅黑" panose="020B0503020204020204" pitchFamily="34" charset="-122"/>
                <a:cs typeface="华文楷体" panose="02010600040101010101" pitchFamily="2" charset="-122"/>
                <a:sym typeface="+mn-ea"/>
              </a:rPr>
              <a:t>勒夏特列原理：</a:t>
            </a:r>
            <a:endParaRPr lang="zh-CN" altLang="en-US" sz="2800" b="1">
              <a:latin typeface="微软雅黑" panose="020B0503020204020204" pitchFamily="34" charset="-122"/>
              <a:ea typeface="微软雅黑" panose="020B0503020204020204" pitchFamily="34" charset="-122"/>
              <a:cs typeface="华文楷体" panose="02010600040101010101" pitchFamily="2" charset="-122"/>
            </a:endParaRPr>
          </a:p>
        </p:txBody>
      </p:sp>
      <p:sp>
        <p:nvSpPr>
          <p:cNvPr id="7" name="文本框 6"/>
          <p:cNvSpPr txBox="1"/>
          <p:nvPr>
            <p:custDataLst>
              <p:tags r:id="rId15"/>
            </p:custDataLst>
          </p:nvPr>
        </p:nvSpPr>
        <p:spPr>
          <a:xfrm>
            <a:off x="2945765" y="951865"/>
            <a:ext cx="3963670" cy="629919"/>
          </a:xfrm>
          <a:prstGeom prst="wedgeRectCallout">
            <a:avLst>
              <a:gd name="adj1" fmla="val -47066"/>
              <a:gd name="adj2" fmla="val 159667"/>
            </a:avLst>
          </a:prstGeom>
          <a:noFill/>
          <a:ln>
            <a:solidFill>
              <a:srgbClr val="0070C0"/>
            </a:solidFill>
          </a:ln>
        </p:spPr>
        <p:txBody>
          <a:bodyPr wrap="square" rtlCol="0">
            <a:spAutoFit/>
          </a:bodyPr>
          <a:lstStyle/>
          <a:p>
            <a:pPr algn="l">
              <a:lnSpc>
                <a:spcPct val="125000"/>
              </a:lnSpc>
              <a:spcBef>
                <a:spcPct val="50000"/>
              </a:spcBef>
              <a:defRPr/>
            </a:pPr>
            <a:r>
              <a:rPr lang="zh-CN" altLang="en-US" sz="2800">
                <a:latin typeface="微软雅黑" panose="020B0503020204020204" pitchFamily="34" charset="-122"/>
                <a:ea typeface="微软雅黑" panose="020B0503020204020204" pitchFamily="34" charset="-122"/>
                <a:cs typeface="华文楷体" panose="02010600040101010101" pitchFamily="2" charset="-122"/>
                <a:sym typeface="+mn-ea"/>
              </a:rPr>
              <a:t>也称化学平衡移动原理</a:t>
            </a:r>
            <a:endParaRPr lang="zh-CN" altLang="en-US" sz="2800">
              <a:latin typeface="微软雅黑" panose="020B0503020204020204" pitchFamily="34" charset="-122"/>
              <a:ea typeface="微软雅黑" panose="020B0503020204020204" pitchFamily="34" charset="-122"/>
              <a:cs typeface="华文楷体" panose="02010600040101010101" pitchFamily="2" charset="-122"/>
              <a:sym typeface="+mn-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2011680" cy="460375"/>
          </a:xfrm>
          <a:prstGeom prst="rect">
            <a:avLst/>
          </a:prstGeom>
          <a:noFill/>
        </p:spPr>
        <p:txBody>
          <a:bodyPr wrap="none" rtlCol="0">
            <a:spAutoFit/>
          </a:bodyPr>
          <a:lstStyle/>
          <a:p>
            <a:r>
              <a:rPr lang="zh-CN" altLang="en-US" sz="2400" b="1">
                <a:latin typeface="微软雅黑" panose="020B0503020204020204" pitchFamily="34" charset="-122"/>
                <a:ea typeface="微软雅黑" panose="020B0503020204020204" pitchFamily="34" charset="-122"/>
                <a:sym typeface="+mn-ea"/>
              </a:rPr>
              <a:t>勒夏特列原理</a:t>
            </a:r>
            <a:endParaRPr lang="zh-CN" altLang="en-US" sz="2400" b="1">
              <a:latin typeface="微软雅黑" panose="020B0503020204020204" pitchFamily="34" charset="-122"/>
              <a:ea typeface="微软雅黑" panose="020B0503020204020204" pitchFamily="34" charset="-122"/>
              <a:sym typeface="+mn-ea"/>
            </a:endParaRPr>
          </a:p>
        </p:txBody>
      </p:sp>
      <p:sp>
        <p:nvSpPr>
          <p:cNvPr id="2" name="文本框 1"/>
          <p:cNvSpPr txBox="1"/>
          <p:nvPr>
            <p:custDataLst>
              <p:tags r:id="rId8"/>
            </p:custDataLst>
          </p:nvPr>
        </p:nvSpPr>
        <p:spPr>
          <a:xfrm>
            <a:off x="1491615" y="2649220"/>
            <a:ext cx="7553325" cy="1198880"/>
          </a:xfrm>
          <a:prstGeom prst="rect">
            <a:avLst/>
          </a:prstGeom>
          <a:noFill/>
          <a:ln w="9525">
            <a:noFill/>
          </a:ln>
        </p:spPr>
        <p:txBody>
          <a:bodyPr wrap="square">
            <a:spAutoFit/>
          </a:bodyPr>
          <a:lstStyle/>
          <a:p>
            <a:pPr indent="0">
              <a:lnSpc>
                <a:spcPct val="150000"/>
              </a:lnSpc>
            </a:pPr>
            <a:r>
              <a:rPr lang="zh-CN" sz="2400" b="0">
                <a:latin typeface="微软雅黑" panose="020B0503020204020204" pitchFamily="34" charset="-122"/>
                <a:ea typeface="微软雅黑" panose="020B0503020204020204" pitchFamily="34" charset="-122"/>
                <a:cs typeface="微软雅黑" panose="020B0503020204020204" pitchFamily="34" charset="-122"/>
              </a:rPr>
              <a:t>平衡移动的结果只能是</a:t>
            </a:r>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减弱</a:t>
            </a:r>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0">
                <a:latin typeface="微软雅黑" panose="020B0503020204020204" pitchFamily="34" charset="-122"/>
                <a:ea typeface="微软雅黑" panose="020B0503020204020204" pitchFamily="34" charset="-122"/>
                <a:cs typeface="微软雅黑" panose="020B0503020204020204" pitchFamily="34" charset="-122"/>
              </a:rPr>
              <a:t>外界条件的改变，但</a:t>
            </a:r>
            <a:r>
              <a:rPr lang="zh-CN"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不能完全</a:t>
            </a:r>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消除</a:t>
            </a:r>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0">
                <a:latin typeface="微软雅黑" panose="020B0503020204020204" pitchFamily="34" charset="-122"/>
                <a:ea typeface="微软雅黑" panose="020B0503020204020204" pitchFamily="34" charset="-122"/>
                <a:cs typeface="微软雅黑" panose="020B0503020204020204" pitchFamily="34" charset="-122"/>
              </a:rPr>
              <a:t>这种改变。可概括为</a:t>
            </a:r>
            <a:r>
              <a:rPr lang="en-US" sz="2400" b="0">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外变大于内变</a:t>
            </a:r>
            <a:r>
              <a:rPr lang="en-US"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custDataLst>
              <p:tags r:id="rId9"/>
            </p:custDataLst>
          </p:nvPr>
        </p:nvSpPr>
        <p:spPr>
          <a:xfrm>
            <a:off x="575310" y="1450340"/>
            <a:ext cx="8294370" cy="1198880"/>
          </a:xfrm>
          <a:prstGeom prst="rect">
            <a:avLst/>
          </a:prstGeom>
          <a:noFill/>
        </p:spPr>
        <p:txBody>
          <a:bodyPr wrap="square" rtlCol="0">
            <a:spAutoFit/>
          </a:bodyPr>
          <a:lstStyle/>
          <a:p>
            <a:pPr indent="0" algn="l">
              <a:lnSpc>
                <a:spcPct val="150000"/>
              </a:lnSpc>
            </a:pPr>
            <a:r>
              <a:rPr lang="zh-CN" sz="2400" b="1">
                <a:solidFill>
                  <a:srgbClr val="C00000"/>
                </a:solidFill>
                <a:latin typeface="微软雅黑" panose="020B0503020204020204" pitchFamily="34" charset="-122"/>
                <a:ea typeface="微软雅黑" panose="020B0503020204020204" pitchFamily="34" charset="-122"/>
                <a:sym typeface="+mn-ea"/>
              </a:rPr>
              <a:t>所有的动态平衡</a:t>
            </a:r>
            <a:r>
              <a:rPr lang="zh-CN" sz="2400">
                <a:latin typeface="微软雅黑" panose="020B0503020204020204" pitchFamily="34" charset="-122"/>
                <a:ea typeface="微软雅黑" panose="020B0503020204020204" pitchFamily="34" charset="-122"/>
                <a:sym typeface="+mn-ea"/>
              </a:rPr>
              <a:t>，用于定性判断平衡移动的方向，解释平衡移动造成的结果或现象等。</a:t>
            </a:r>
            <a:endParaRPr lang="zh-CN" altLang="en-US" sz="2400">
              <a:latin typeface="微软雅黑" panose="020B0503020204020204" pitchFamily="34" charset="-122"/>
              <a:ea typeface="微软雅黑" panose="020B0503020204020204" pitchFamily="34" charset="-122"/>
              <a:sym typeface="+mn-ea"/>
            </a:endParaRPr>
          </a:p>
        </p:txBody>
      </p:sp>
      <p:grpSp>
        <p:nvGrpSpPr>
          <p:cNvPr id="26" name="组合 25"/>
          <p:cNvGrpSpPr/>
          <p:nvPr>
            <p:custDataLst>
              <p:tags r:id="rId10"/>
            </p:custDataLst>
          </p:nvPr>
        </p:nvGrpSpPr>
        <p:grpSpPr>
          <a:xfrm>
            <a:off x="451485" y="715645"/>
            <a:ext cx="2623185" cy="730885"/>
            <a:chOff x="4304043" y="1286668"/>
            <a:chExt cx="2297526" cy="2757793"/>
          </a:xfrm>
          <a:effectLst>
            <a:outerShdw blurRad="381000" dist="254000" dir="8100000" algn="tr" rotWithShape="0">
              <a:prstClr val="black">
                <a:alpha val="40000"/>
              </a:prstClr>
            </a:outerShdw>
          </a:effectLst>
        </p:grpSpPr>
        <p:sp>
          <p:nvSpPr>
            <p:cNvPr id="27" name="圆角矩形 26"/>
            <p:cNvSpPr/>
            <p:nvPr>
              <p:custDataLst>
                <p:tags r:id="rId11"/>
              </p:custDataLst>
            </p:nvPr>
          </p:nvSpPr>
          <p:spPr>
            <a:xfrm>
              <a:off x="4304043" y="1286668"/>
              <a:ext cx="2297526"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sp>
          <p:nvSpPr>
            <p:cNvPr id="28" name="圆角矩形 27"/>
            <p:cNvSpPr/>
            <p:nvPr>
              <p:custDataLst>
                <p:tags r:id="rId12"/>
              </p:custDataLst>
            </p:nvPr>
          </p:nvSpPr>
          <p:spPr>
            <a:xfrm>
              <a:off x="4352430" y="1367458"/>
              <a:ext cx="2167939" cy="259621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75"/>
            </a:p>
          </p:txBody>
        </p:sp>
      </p:grpSp>
      <p:grpSp>
        <p:nvGrpSpPr>
          <p:cNvPr id="14" name="组合 13"/>
          <p:cNvGrpSpPr/>
          <p:nvPr>
            <p:custDataLst>
              <p:tags r:id="rId13"/>
            </p:custDataLst>
          </p:nvPr>
        </p:nvGrpSpPr>
        <p:grpSpPr>
          <a:xfrm>
            <a:off x="605065" y="797341"/>
            <a:ext cx="613339" cy="613337"/>
            <a:chOff x="304800" y="673100"/>
            <a:chExt cx="4000500" cy="4000500"/>
          </a:xfrm>
          <a:effectLst>
            <a:outerShdw blurRad="444500" dist="254000" dir="8100000" algn="tr" rotWithShape="0">
              <a:prstClr val="black">
                <a:alpha val="50000"/>
              </a:prstClr>
            </a:outerShdw>
          </a:effectLst>
        </p:grpSpPr>
        <p:sp>
          <p:nvSpPr>
            <p:cNvPr id="30" name="同心圆 29"/>
            <p:cNvSpPr/>
            <p:nvPr>
              <p:custDataLst>
                <p:tags r:id="rId14"/>
              </p:custDataLst>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02970">
                <a:defRPr/>
              </a:pPr>
              <a:endParaRPr lang="zh-CN" altLang="en-US" sz="1775" kern="0">
                <a:solidFill>
                  <a:sysClr val="windowText" lastClr="000000"/>
                </a:solidFill>
                <a:latin typeface="Calibri" panose="020F0502020204030204"/>
                <a:ea typeface="宋体" panose="02010600030101010101" pitchFamily="2" charset="-122"/>
              </a:endParaRPr>
            </a:p>
          </p:txBody>
        </p:sp>
        <p:sp>
          <p:nvSpPr>
            <p:cNvPr id="31" name="椭圆 30"/>
            <p:cNvSpPr/>
            <p:nvPr>
              <p:custDataLst>
                <p:tags r:id="rId15"/>
              </p:custDataLst>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02970">
                <a:defRPr/>
              </a:pPr>
              <a:endParaRPr lang="zh-CN" altLang="en-US" sz="1775" kern="0">
                <a:solidFill>
                  <a:sysClr val="window" lastClr="FFFFFF"/>
                </a:solidFill>
                <a:latin typeface="Calibri" panose="020F0502020204030204"/>
                <a:ea typeface="宋体" panose="02010600030101010101" pitchFamily="2" charset="-122"/>
              </a:endParaRPr>
            </a:p>
          </p:txBody>
        </p:sp>
      </p:grpSp>
      <p:sp>
        <p:nvSpPr>
          <p:cNvPr id="15" name="Rectangle 43"/>
          <p:cNvSpPr/>
          <p:nvPr>
            <p:custDataLst>
              <p:tags r:id="rId16"/>
            </p:custDataLst>
          </p:nvPr>
        </p:nvSpPr>
        <p:spPr bwMode="auto">
          <a:xfrm>
            <a:off x="1218565" y="810895"/>
            <a:ext cx="1762760" cy="61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2800" b="1">
                <a:latin typeface="微软雅黑" panose="020B0503020204020204" pitchFamily="34" charset="-122"/>
                <a:ea typeface="微软雅黑" panose="020B0503020204020204" pitchFamily="34" charset="-122"/>
                <a:sym typeface="+mn-ea"/>
              </a:rPr>
              <a:t>适用范围</a:t>
            </a:r>
            <a:r>
              <a:rPr lang="zh-CN" altLang="en-US" sz="2800" b="1">
                <a:latin typeface="微软雅黑" panose="020B0503020204020204" pitchFamily="34" charset="-122"/>
                <a:ea typeface="微软雅黑" panose="020B0503020204020204" pitchFamily="34" charset="-122"/>
                <a:sym typeface="Times New Roman" panose="02020603050405020304" pitchFamily="18" charset="0"/>
              </a:rPr>
              <a:t>：</a:t>
            </a:r>
            <a:endParaRPr lang="zh-CN" altLang="en-US" sz="2800" b="1">
              <a:solidFill>
                <a:schemeClr val="tx1">
                  <a:lumMod val="75000"/>
                  <a:lumOff val="25000"/>
                </a:schemeClr>
              </a:solidFill>
              <a:latin typeface="微软雅黑" panose="020B0503020204020204" pitchFamily="34" charset="-122"/>
              <a:ea typeface="微软雅黑" panose="020B0503020204020204" pitchFamily="34" charset="-122"/>
              <a:cs typeface="Lato Light" charset="0"/>
              <a:sym typeface="Times New Roman" panose="02020603050405020304" pitchFamily="18" charset="0"/>
            </a:endParaRPr>
          </a:p>
        </p:txBody>
      </p:sp>
      <p:sp>
        <p:nvSpPr>
          <p:cNvPr id="35" name="Freeform 8"/>
          <p:cNvSpPr>
            <a:spLocks noEditPoints="1"/>
          </p:cNvSpPr>
          <p:nvPr>
            <p:custDataLst>
              <p:tags r:id="rId17"/>
            </p:custDataLst>
          </p:nvPr>
        </p:nvSpPr>
        <p:spPr bwMode="auto">
          <a:xfrm>
            <a:off x="791020" y="1025479"/>
            <a:ext cx="241432" cy="239237"/>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rgbClr val="C00000"/>
          </a:solidFill>
          <a:ln>
            <a:noFill/>
          </a:ln>
        </p:spPr>
        <p:txBody>
          <a:bodyPr vert="horz" wrap="square" lIns="90305" tIns="45152" rIns="90305" bIns="45152" numCol="1" anchor="t" anchorCtr="0" compatLnSpc="1"/>
          <a:lstStyle/>
          <a:p>
            <a:pPr algn="ctr" fontAlgn="base">
              <a:spcBef>
                <a:spcPct val="0"/>
              </a:spcBef>
              <a:spcAft>
                <a:spcPct val="0"/>
              </a:spcAft>
              <a:defRPr/>
            </a:pPr>
            <a:endParaRPr lang="en-US" sz="2175" kern="0">
              <a:solidFill>
                <a:srgbClr val="000000"/>
              </a:solidFill>
              <a:latin typeface="微软雅黑" panose="020B0503020204020204" pitchFamily="34" charset="-122"/>
              <a:ea typeface="微软雅黑" panose="020B0503020204020204" pitchFamily="34" charset="-122"/>
              <a:sym typeface="Gill Sans" charset="0"/>
            </a:endParaRPr>
          </a:p>
        </p:txBody>
      </p:sp>
      <p:sp>
        <p:nvSpPr>
          <p:cNvPr id="10" name="平行四边形 9"/>
          <p:cNvSpPr/>
          <p:nvPr>
            <p:custDataLst>
              <p:tags r:id="rId18"/>
            </p:custDataLst>
          </p:nvPr>
        </p:nvSpPr>
        <p:spPr>
          <a:xfrm>
            <a:off x="527685" y="2948305"/>
            <a:ext cx="941070" cy="527050"/>
          </a:xfrm>
          <a:prstGeom prst="parallelogram">
            <a:avLst/>
          </a:prstGeom>
          <a:gradFill flip="none" rotWithShape="1">
            <a:gsLst>
              <a:gs pos="0">
                <a:schemeClr val="bg1">
                  <a:lumMod val="95000"/>
                </a:schemeClr>
              </a:gs>
              <a:gs pos="50000">
                <a:schemeClr val="bg1">
                  <a:lumMod val="95000"/>
                  <a:alpha val="50000"/>
                </a:schemeClr>
              </a:gs>
              <a:gs pos="100000">
                <a:schemeClr val="bg1">
                  <a:alpha val="0"/>
                </a:schemeClr>
              </a:gs>
            </a:gsLst>
            <a:lin ang="0" scaled="1"/>
          </a:gradFill>
          <a:ln cap="rnd">
            <a:solidFill>
              <a:srgbClr val="90B5C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思源宋体 Heavy" panose="02020900000000000000" pitchFamily="18" charset="-122"/>
              <a:ea typeface="思源宋体 Heavy" panose="02020900000000000000" pitchFamily="18" charset="-122"/>
              <a:cs typeface="+mn-cs"/>
            </a:endParaRPr>
          </a:p>
        </p:txBody>
      </p:sp>
      <p:sp>
        <p:nvSpPr>
          <p:cNvPr id="12" name="矩形 11"/>
          <p:cNvSpPr/>
          <p:nvPr>
            <p:custDataLst>
              <p:tags r:id="rId19"/>
            </p:custDataLst>
          </p:nvPr>
        </p:nvSpPr>
        <p:spPr>
          <a:xfrm>
            <a:off x="575310" y="3018790"/>
            <a:ext cx="893445"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sz="24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注意</a:t>
            </a:r>
            <a:endParaRPr kumimoji="0" lang="zh-CN" altLang="en-US" sz="24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文本框 2"/>
          <p:cNvSpPr txBox="1"/>
          <p:nvPr>
            <p:custDataLst>
              <p:tags r:id="rId20"/>
            </p:custDataLst>
          </p:nvPr>
        </p:nvSpPr>
        <p:spPr>
          <a:xfrm>
            <a:off x="814070" y="3774440"/>
            <a:ext cx="7866380" cy="1014730"/>
          </a:xfrm>
          <a:prstGeom prst="rect">
            <a:avLst/>
          </a:prstGeom>
          <a:noFill/>
          <a:ln w="9525">
            <a:noFill/>
          </a:ln>
        </p:spPr>
        <p:txBody>
          <a:bodyPr wrap="square">
            <a:spAutoFit/>
          </a:bodyPr>
          <a:lstStyle/>
          <a:p>
            <a:pPr indent="0">
              <a:lnSpc>
                <a:spcPct val="150000"/>
              </a:lnSpc>
            </a:pPr>
            <a:r>
              <a:rPr lang="zh-CN" sz="2000" b="1">
                <a:solidFill>
                  <a:schemeClr val="accent3">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如：原平衡（</a:t>
            </a:r>
            <a:r>
              <a:rPr lang="en-US" altLang="zh-CN" sz="2000" b="1">
                <a:solidFill>
                  <a:schemeClr val="accent3">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100℃</a:t>
            </a:r>
            <a:r>
              <a:rPr lang="zh-CN" sz="2000" b="1">
                <a:solidFill>
                  <a:schemeClr val="accent3">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sz="2000" b="1">
                <a:solidFill>
                  <a:schemeClr val="accent3">
                    <a:lumMod val="50000"/>
                  </a:schemeClr>
                </a:solidFill>
                <a:latin typeface="Arial" panose="020B0604020202020204" pitchFamily="34" charset="0"/>
                <a:ea typeface="微软雅黑" panose="020B0503020204020204" pitchFamily="34" charset="-122"/>
                <a:cs typeface="Arial" panose="020B0604020202020204" pitchFamily="34" charset="0"/>
              </a:rPr>
              <a:t>→升温到</a:t>
            </a:r>
            <a:r>
              <a:rPr lang="en-US" altLang="zh-CN" sz="2000" b="1">
                <a:solidFill>
                  <a:schemeClr val="accent3">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200℃</a:t>
            </a:r>
            <a:r>
              <a:rPr lang="zh-CN" sz="2000" b="1">
                <a:solidFill>
                  <a:schemeClr val="accent3">
                    <a:lumMod val="50000"/>
                  </a:schemeClr>
                </a:solidFill>
                <a:latin typeface="Arial" panose="020B0604020202020204" pitchFamily="34" charset="0"/>
                <a:ea typeface="微软雅黑" panose="020B0503020204020204" pitchFamily="34" charset="-122"/>
                <a:cs typeface="Arial" panose="020B0604020202020204" pitchFamily="34" charset="0"/>
                <a:sym typeface="+mn-ea"/>
              </a:rPr>
              <a:t>→减弱（降温）→向吸热方向移动→新平衡（温度介于</a:t>
            </a:r>
            <a:r>
              <a:rPr lang="en-US" altLang="zh-CN" sz="2000" b="1">
                <a:solidFill>
                  <a:schemeClr val="accent3">
                    <a:lumMod val="50000"/>
                  </a:schemeClr>
                </a:solidFill>
                <a:latin typeface="Arial" panose="020B0604020202020204" pitchFamily="34" charset="0"/>
                <a:ea typeface="微软雅黑" panose="020B0503020204020204" pitchFamily="34" charset="-122"/>
                <a:cs typeface="Arial" panose="020B0604020202020204" pitchFamily="34" charset="0"/>
                <a:sym typeface="+mn-ea"/>
              </a:rPr>
              <a:t>100-200℃</a:t>
            </a:r>
            <a:r>
              <a:rPr lang="zh-CN" altLang="en-US" sz="2000" b="1">
                <a:solidFill>
                  <a:schemeClr val="accent3">
                    <a:lumMod val="50000"/>
                  </a:schemeClr>
                </a:solidFill>
                <a:latin typeface="Arial" panose="020B0604020202020204" pitchFamily="34" charset="0"/>
                <a:ea typeface="微软雅黑" panose="020B0503020204020204" pitchFamily="34" charset="-122"/>
                <a:cs typeface="Arial" panose="020B0604020202020204" pitchFamily="34" charset="0"/>
                <a:sym typeface="+mn-ea"/>
              </a:rPr>
              <a:t>之间</a:t>
            </a:r>
            <a:r>
              <a:rPr lang="zh-CN" sz="2000" b="1">
                <a:solidFill>
                  <a:schemeClr val="accent3">
                    <a:lumMod val="50000"/>
                  </a:schemeClr>
                </a:solidFill>
                <a:latin typeface="Arial" panose="020B0604020202020204" pitchFamily="34" charset="0"/>
                <a:ea typeface="微软雅黑" panose="020B0503020204020204" pitchFamily="34" charset="-122"/>
                <a:cs typeface="Arial" panose="020B0604020202020204" pitchFamily="34" charset="0"/>
                <a:sym typeface="+mn-ea"/>
              </a:rPr>
              <a:t>）</a:t>
            </a:r>
            <a:endParaRPr lang="zh-CN" altLang="en-US" sz="2000" b="1">
              <a:solidFill>
                <a:schemeClr val="accent3">
                  <a:lumMod val="50000"/>
                </a:schemeClr>
              </a:solidFill>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p:tgtEl>
                                          <p:spTgt spid="35"/>
                                        </p:tgtEl>
                                        <p:attrNameLst>
                                          <p:attrName>ppt_y</p:attrName>
                                        </p:attrNameLst>
                                      </p:cBhvr>
                                      <p:tavLst>
                                        <p:tav tm="0">
                                          <p:val>
                                            <p:strVal val="#ppt_y+#ppt_h*1.125000"/>
                                          </p:val>
                                        </p:tav>
                                        <p:tav tm="100000">
                                          <p:val>
                                            <p:strVal val="#ppt_y"/>
                                          </p:val>
                                        </p:tav>
                                      </p:tavLst>
                                    </p:anim>
                                    <p:animEffect transition="in" filter="wipe(up)">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p:tgtEl>
                                          <p:spTgt spid="2"/>
                                        </p:tgtEl>
                                        <p:attrNameLst>
                                          <p:attrName>ppt_y</p:attrName>
                                        </p:attrNameLst>
                                      </p:cBhvr>
                                      <p:tavLst>
                                        <p:tav tm="0">
                                          <p:val>
                                            <p:strVal val="#ppt_y+#ppt_h*1.125000"/>
                                          </p:val>
                                        </p:tav>
                                        <p:tav tm="100000">
                                          <p:val>
                                            <p:strVal val="#ppt_y"/>
                                          </p:val>
                                        </p:tav>
                                      </p:tavLst>
                                    </p:anim>
                                    <p:animEffect transition="in" filter="wipe(up)">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p:tgtEl>
                                          <p:spTgt spid="3"/>
                                        </p:tgtEl>
                                        <p:attrNameLst>
                                          <p:attrName>ppt_y</p:attrName>
                                        </p:attrNameLst>
                                      </p:cBhvr>
                                      <p:tavLst>
                                        <p:tav tm="0">
                                          <p:val>
                                            <p:strVal val="#ppt_y+#ppt_h*1.125000"/>
                                          </p:val>
                                        </p:tav>
                                        <p:tav tm="100000">
                                          <p:val>
                                            <p:strVal val="#ppt_y"/>
                                          </p:val>
                                        </p:tav>
                                      </p:tavLst>
                                    </p:anim>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p:bldP spid="10" grpId="0"/>
      <p:bldP spid="12"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2011680" cy="460375"/>
          </a:xfrm>
          <a:prstGeom prst="rect">
            <a:avLst/>
          </a:prstGeom>
          <a:noFill/>
        </p:spPr>
        <p:txBody>
          <a:bodyPr wrap="none" rtlCol="0">
            <a:spAutoFit/>
          </a:bodyPr>
          <a:lstStyle/>
          <a:p>
            <a:pPr algn="l"/>
            <a:r>
              <a:rPr lang="zh-CN" altLang="en-US" sz="2400" b="1">
                <a:latin typeface="微软雅黑" panose="020B0503020204020204" pitchFamily="34" charset="-122"/>
                <a:ea typeface="微软雅黑" panose="020B0503020204020204" pitchFamily="34" charset="-122"/>
                <a:sym typeface="+mn-ea"/>
              </a:rPr>
              <a:t>勒夏特列原理</a:t>
            </a:r>
            <a:endParaRPr lang="zh-CN" altLang="en-US" sz="2400" b="1">
              <a:latin typeface="微软雅黑" panose="020B0503020204020204" pitchFamily="34" charset="-122"/>
              <a:ea typeface="微软雅黑" panose="020B0503020204020204" pitchFamily="34" charset="-122"/>
              <a:sym typeface="+mn-ea"/>
            </a:endParaRPr>
          </a:p>
        </p:txBody>
      </p:sp>
      <p:sp>
        <p:nvSpPr>
          <p:cNvPr id="2" name="文本框 1"/>
          <p:cNvSpPr txBox="1"/>
          <p:nvPr>
            <p:custDataLst>
              <p:tags r:id="rId8"/>
            </p:custDataLst>
          </p:nvPr>
        </p:nvSpPr>
        <p:spPr>
          <a:xfrm>
            <a:off x="208280" y="582295"/>
            <a:ext cx="8809355" cy="4523105"/>
          </a:xfrm>
          <a:prstGeom prst="rect">
            <a:avLst/>
          </a:prstGeom>
          <a:noFill/>
          <a:ln w="9525">
            <a:noFill/>
          </a:ln>
        </p:spPr>
        <p:txBody>
          <a:bodyPr wrap="square">
            <a:spAutoFit/>
          </a:bodyPr>
          <a:lstStyle/>
          <a:p>
            <a:pPr indent="0"/>
            <a:r>
              <a:rPr lang="zh-CN" sz="2400" b="0">
                <a:latin typeface="Times New Roman" panose="02020603050405020304" pitchFamily="18" charset="0"/>
                <a:ea typeface="微软雅黑" panose="020B0503020204020204" pitchFamily="34" charset="-122"/>
                <a:cs typeface="Times New Roman" panose="02020603050405020304" pitchFamily="18" charset="0"/>
              </a:rPr>
              <a:t>向一密闭容器中通入</a:t>
            </a:r>
            <a:r>
              <a:rPr lang="en-US" sz="2400" b="0">
                <a:latin typeface="Times New Roman" panose="02020603050405020304" pitchFamily="18" charset="0"/>
                <a:ea typeface="微软雅黑" panose="020B0503020204020204" pitchFamily="34" charset="-122"/>
                <a:cs typeface="Times New Roman" panose="02020603050405020304" pitchFamily="18" charset="0"/>
              </a:rPr>
              <a:t>1 mol N</a:t>
            </a:r>
            <a:r>
              <a:rPr lang="en-US" sz="2400" b="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sz="2400" b="0">
                <a:latin typeface="Times New Roman" panose="02020603050405020304" pitchFamily="18" charset="0"/>
                <a:ea typeface="微软雅黑" panose="020B0503020204020204" pitchFamily="34" charset="-122"/>
                <a:cs typeface="Times New Roman" panose="02020603050405020304" pitchFamily="18" charset="0"/>
              </a:rPr>
              <a:t>、</a:t>
            </a:r>
            <a:r>
              <a:rPr lang="en-US" sz="2400" b="0">
                <a:latin typeface="Times New Roman" panose="02020603050405020304" pitchFamily="18" charset="0"/>
                <a:ea typeface="微软雅黑" panose="020B0503020204020204" pitchFamily="34" charset="-122"/>
                <a:cs typeface="Times New Roman" panose="02020603050405020304" pitchFamily="18" charset="0"/>
              </a:rPr>
              <a:t>3 mol H</a:t>
            </a:r>
            <a:r>
              <a:rPr lang="en-US" sz="2400" b="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sz="2400" b="0">
                <a:latin typeface="Times New Roman" panose="02020603050405020304" pitchFamily="18" charset="0"/>
                <a:ea typeface="微软雅黑" panose="020B0503020204020204" pitchFamily="34" charset="-122"/>
                <a:cs typeface="Times New Roman" panose="02020603050405020304" pitchFamily="18" charset="0"/>
              </a:rPr>
              <a:t>发生反应：</a:t>
            </a:r>
            <a:r>
              <a:rPr lang="en-US" sz="2400" b="0">
                <a:latin typeface="Times New Roman" panose="02020603050405020304" pitchFamily="18" charset="0"/>
                <a:ea typeface="微软雅黑" panose="020B0503020204020204" pitchFamily="34" charset="-122"/>
                <a:cs typeface="Times New Roman" panose="02020603050405020304" pitchFamily="18" charset="0"/>
              </a:rPr>
              <a:t>N</a:t>
            </a:r>
            <a:r>
              <a:rPr lang="en-US" sz="2400" b="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sz="2400" b="0">
                <a:latin typeface="Times New Roman" panose="02020603050405020304" pitchFamily="18" charset="0"/>
                <a:ea typeface="微软雅黑" panose="020B0503020204020204" pitchFamily="34" charset="-122"/>
                <a:cs typeface="Times New Roman" panose="02020603050405020304" pitchFamily="18" charset="0"/>
              </a:rPr>
              <a:t>(g)</a:t>
            </a:r>
            <a:r>
              <a:rPr lang="zh-CN" sz="2400" b="0">
                <a:latin typeface="Times New Roman" panose="02020603050405020304" pitchFamily="18" charset="0"/>
                <a:ea typeface="微软雅黑" panose="020B0503020204020204" pitchFamily="34" charset="-122"/>
                <a:cs typeface="Times New Roman" panose="02020603050405020304" pitchFamily="18" charset="0"/>
              </a:rPr>
              <a:t>＋</a:t>
            </a:r>
            <a:r>
              <a:rPr lang="en-US" sz="2400" b="0">
                <a:latin typeface="Times New Roman" panose="02020603050405020304" pitchFamily="18" charset="0"/>
                <a:ea typeface="微软雅黑" panose="020B0503020204020204" pitchFamily="34" charset="-122"/>
                <a:cs typeface="Times New Roman" panose="02020603050405020304" pitchFamily="18" charset="0"/>
              </a:rPr>
              <a:t>3H</a:t>
            </a:r>
            <a:r>
              <a:rPr lang="en-US" sz="2400" b="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sz="2400" b="0">
                <a:latin typeface="Times New Roman" panose="02020603050405020304" pitchFamily="18" charset="0"/>
                <a:ea typeface="微软雅黑" panose="020B0503020204020204" pitchFamily="34" charset="-122"/>
                <a:cs typeface="Times New Roman" panose="02020603050405020304" pitchFamily="18" charset="0"/>
              </a:rPr>
              <a:t>(g)</a:t>
            </a:r>
            <a:r>
              <a:rPr lang="zh-CN" sz="2400" b="0">
                <a:latin typeface="Times New Roman" panose="02020603050405020304" pitchFamily="18" charset="0"/>
                <a:ea typeface="微软雅黑" panose="020B0503020204020204" pitchFamily="34" charset="-122"/>
                <a:cs typeface="Times New Roman" panose="02020603050405020304" pitchFamily="18" charset="0"/>
              </a:rPr>
              <a:t></a:t>
            </a:r>
            <a:r>
              <a:rPr lang="en-US" sz="2400" b="0">
                <a:latin typeface="Times New Roman" panose="02020603050405020304" pitchFamily="18" charset="0"/>
                <a:ea typeface="微软雅黑" panose="020B0503020204020204" pitchFamily="34" charset="-122"/>
                <a:cs typeface="Times New Roman" panose="02020603050405020304" pitchFamily="18" charset="0"/>
              </a:rPr>
              <a:t>2NH</a:t>
            </a:r>
            <a:r>
              <a:rPr lang="en-US" sz="2400" b="0" baseline="-25000">
                <a:latin typeface="Times New Roman" panose="02020603050405020304" pitchFamily="18" charset="0"/>
                <a:ea typeface="微软雅黑" panose="020B0503020204020204" pitchFamily="34" charset="-122"/>
                <a:cs typeface="Times New Roman" panose="02020603050405020304" pitchFamily="18" charset="0"/>
              </a:rPr>
              <a:t>3</a:t>
            </a:r>
            <a:r>
              <a:rPr lang="en-US" sz="2400" b="0">
                <a:latin typeface="Times New Roman" panose="02020603050405020304" pitchFamily="18" charset="0"/>
                <a:ea typeface="微软雅黑" panose="020B0503020204020204" pitchFamily="34" charset="-122"/>
                <a:cs typeface="Times New Roman" panose="02020603050405020304" pitchFamily="18" charset="0"/>
              </a:rPr>
              <a:t>(g)</a:t>
            </a:r>
            <a:r>
              <a:rPr lang="zh-CN" sz="2400" b="0">
                <a:latin typeface="Times New Roman" panose="02020603050405020304" pitchFamily="18" charset="0"/>
                <a:ea typeface="微软雅黑" panose="020B0503020204020204" pitchFamily="34" charset="-122"/>
                <a:cs typeface="Times New Roman" panose="02020603050405020304" pitchFamily="18" charset="0"/>
              </a:rPr>
              <a:t>　</a:t>
            </a:r>
            <a:r>
              <a:rPr lang="en-US" sz="2400" b="0">
                <a:latin typeface="Times New Roman" panose="02020603050405020304" pitchFamily="18" charset="0"/>
                <a:ea typeface="微软雅黑" panose="020B0503020204020204" pitchFamily="34" charset="-122"/>
                <a:cs typeface="Times New Roman" panose="02020603050405020304" pitchFamily="18" charset="0"/>
              </a:rPr>
              <a:t>Δ</a:t>
            </a:r>
            <a:r>
              <a:rPr lang="en-US" sz="2400" b="0" i="1">
                <a:latin typeface="Times New Roman" panose="02020603050405020304" pitchFamily="18" charset="0"/>
                <a:ea typeface="微软雅黑" panose="020B0503020204020204" pitchFamily="34" charset="-122"/>
                <a:cs typeface="Times New Roman" panose="02020603050405020304" pitchFamily="18" charset="0"/>
              </a:rPr>
              <a:t>H</a:t>
            </a:r>
            <a:r>
              <a:rPr lang="en-US" sz="2400" b="0">
                <a:latin typeface="Times New Roman" panose="02020603050405020304" pitchFamily="18" charset="0"/>
                <a:ea typeface="微软雅黑" panose="020B0503020204020204" pitchFamily="34" charset="-122"/>
                <a:cs typeface="Times New Roman" panose="02020603050405020304" pitchFamily="18" charset="0"/>
              </a:rPr>
              <a:t>&lt;0</a:t>
            </a:r>
            <a:r>
              <a:rPr lang="zh-CN" sz="2400" b="0">
                <a:latin typeface="Times New Roman" panose="02020603050405020304" pitchFamily="18" charset="0"/>
                <a:ea typeface="微软雅黑" panose="020B0503020204020204" pitchFamily="34" charset="-122"/>
                <a:cs typeface="Times New Roman" panose="02020603050405020304" pitchFamily="18" charset="0"/>
              </a:rPr>
              <a:t>，一段时间后达到平衡，当改变下列条件后，请填写下列内容：</a:t>
            </a:r>
            <a:r>
              <a:rPr lang="en-US" sz="2400" b="0">
                <a:latin typeface="Times New Roman" panose="02020603050405020304" pitchFamily="18" charset="0"/>
                <a:ea typeface="微软雅黑" panose="020B0503020204020204" pitchFamily="34" charset="-122"/>
                <a:cs typeface="Times New Roman" panose="02020603050405020304" pitchFamily="18" charset="0"/>
              </a:rPr>
              <a:t>(1)</a:t>
            </a:r>
            <a:r>
              <a:rPr lang="zh-CN" sz="2400" b="0">
                <a:latin typeface="Times New Roman" panose="02020603050405020304" pitchFamily="18" charset="0"/>
                <a:ea typeface="微软雅黑" panose="020B0503020204020204" pitchFamily="34" charset="-122"/>
                <a:cs typeface="Times New Roman" panose="02020603050405020304" pitchFamily="18" charset="0"/>
              </a:rPr>
              <a:t>若增大</a:t>
            </a:r>
            <a:r>
              <a:rPr lang="en-US" sz="2400" b="0">
                <a:latin typeface="Times New Roman" panose="02020603050405020304" pitchFamily="18" charset="0"/>
                <a:ea typeface="微软雅黑" panose="020B0503020204020204" pitchFamily="34" charset="-122"/>
                <a:cs typeface="Times New Roman" panose="02020603050405020304" pitchFamily="18" charset="0"/>
              </a:rPr>
              <a:t>N</a:t>
            </a:r>
            <a:r>
              <a:rPr lang="en-US" sz="2400" b="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sz="2400" b="0">
                <a:latin typeface="Times New Roman" panose="02020603050405020304" pitchFamily="18" charset="0"/>
                <a:ea typeface="微软雅黑" panose="020B0503020204020204" pitchFamily="34" charset="-122"/>
                <a:cs typeface="Times New Roman" panose="02020603050405020304" pitchFamily="18" charset="0"/>
              </a:rPr>
              <a:t>的浓度，平衡移动的方向是</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；达新平衡时，氮气的浓度与改变时相比较，其变化是</a:t>
            </a:r>
            <a:r>
              <a:rPr lang="en-US" altLang="zh-CN" sz="2400" u="sng">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。但新平衡时的浓度</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原平衡时的浓度。</a:t>
            </a:r>
            <a:r>
              <a:rPr lang="en-US" sz="2400" b="0">
                <a:latin typeface="Times New Roman" panose="02020603050405020304" pitchFamily="18" charset="0"/>
                <a:ea typeface="微软雅黑" panose="020B0503020204020204" pitchFamily="34" charset="-122"/>
                <a:cs typeface="Times New Roman" panose="02020603050405020304" pitchFamily="18" charset="0"/>
              </a:rPr>
              <a:t>(2)</a:t>
            </a:r>
            <a:r>
              <a:rPr lang="zh-CN" sz="2400" b="0">
                <a:latin typeface="Times New Roman" panose="02020603050405020304" pitchFamily="18" charset="0"/>
                <a:ea typeface="微软雅黑" panose="020B0503020204020204" pitchFamily="34" charset="-122"/>
                <a:cs typeface="Times New Roman" panose="02020603050405020304" pitchFamily="18" charset="0"/>
              </a:rPr>
              <a:t>若升高温度，平衡移动的方向是</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；达新平衡时的温度与改变时相比较，其变化是</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。但新平衡时的温度</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原平衡时的温度。</a:t>
            </a:r>
            <a:r>
              <a:rPr lang="en-US" sz="2400" b="0">
                <a:latin typeface="Times New Roman" panose="02020603050405020304" pitchFamily="18" charset="0"/>
                <a:ea typeface="微软雅黑" panose="020B0503020204020204" pitchFamily="34" charset="-122"/>
                <a:cs typeface="Times New Roman" panose="02020603050405020304" pitchFamily="18" charset="0"/>
              </a:rPr>
              <a:t>(3)</a:t>
            </a:r>
            <a:r>
              <a:rPr lang="zh-CN" sz="2400" b="0">
                <a:latin typeface="Times New Roman" panose="02020603050405020304" pitchFamily="18" charset="0"/>
                <a:ea typeface="微软雅黑" panose="020B0503020204020204" pitchFamily="34" charset="-122"/>
                <a:cs typeface="Times New Roman" panose="02020603050405020304" pitchFamily="18" charset="0"/>
              </a:rPr>
              <a:t>若增大压强，平衡移动的方向是</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；达新平衡时的压强与改变时相比较，其变化是</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。但新平衡时的压强</a:t>
            </a:r>
            <a:r>
              <a:rPr lang="en-US" altLang="zh-CN" sz="2400" b="0" u="sng">
                <a:latin typeface="Times New Roman" panose="02020603050405020304" pitchFamily="18" charset="0"/>
                <a:ea typeface="微软雅黑" panose="020B0503020204020204" pitchFamily="34" charset="-122"/>
                <a:cs typeface="Times New Roman" panose="02020603050405020304" pitchFamily="18" charset="0"/>
              </a:rPr>
              <a:t>           </a:t>
            </a:r>
            <a:r>
              <a:rPr lang="zh-CN" sz="2400" b="0">
                <a:latin typeface="Times New Roman" panose="02020603050405020304" pitchFamily="18" charset="0"/>
                <a:ea typeface="微软雅黑" panose="020B0503020204020204" pitchFamily="34" charset="-122"/>
                <a:cs typeface="Times New Roman" panose="02020603050405020304" pitchFamily="18" charset="0"/>
              </a:rPr>
              <a:t>原平衡时的压强。
</a:t>
            </a:r>
            <a:endParaRPr lang="zh-CN" altLang="en-US" sz="2400" b="0" u="sng">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12" name="组合 11"/>
          <p:cNvGrpSpPr/>
          <p:nvPr>
            <p:custDataLst>
              <p:tags r:id="rId9"/>
            </p:custDataLst>
          </p:nvPr>
        </p:nvGrpSpPr>
        <p:grpSpPr>
          <a:xfrm>
            <a:off x="438785" y="1106805"/>
            <a:ext cx="440055" cy="179705"/>
            <a:chOff x="6137274" y="2170689"/>
            <a:chExt cx="590400" cy="290227"/>
          </a:xfrm>
        </p:grpSpPr>
        <p:grpSp>
          <p:nvGrpSpPr>
            <p:cNvPr id="13" name="组合 12"/>
            <p:cNvGrpSpPr/>
            <p:nvPr>
              <p:custDataLst>
                <p:tags r:id="rId10"/>
              </p:custDataLst>
            </p:nvPr>
          </p:nvGrpSpPr>
          <p:grpSpPr>
            <a:xfrm>
              <a:off x="6137274" y="2170689"/>
              <a:ext cx="590400" cy="110694"/>
              <a:chOff x="19491500" y="6085168"/>
              <a:chExt cx="590400" cy="110694"/>
            </a:xfrm>
          </p:grpSpPr>
          <p:cxnSp>
            <p:nvCxnSpPr>
              <p:cNvPr id="14" name="直接连接符 13"/>
              <p:cNvCxnSpPr/>
              <p:nvPr>
                <p:custDataLst>
                  <p:tags r:id="rId11"/>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15" name="直接连接符 14"/>
              <p:cNvCxnSpPr/>
              <p:nvPr>
                <p:custDataLst>
                  <p:tags r:id="rId12"/>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16" name="直接连接符 15"/>
            <p:cNvCxnSpPr/>
            <p:nvPr>
              <p:custDataLst>
                <p:tags r:id="rId13"/>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17" name="直接连接符 16"/>
            <p:cNvCxnSpPr/>
            <p:nvPr>
              <p:custDataLst>
                <p:tags r:id="rId14"/>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sp>
        <p:nvSpPr>
          <p:cNvPr id="3" name="文本框 2"/>
          <p:cNvSpPr txBox="1"/>
          <p:nvPr>
            <p:custDataLst>
              <p:tags r:id="rId15"/>
            </p:custDataLst>
          </p:nvPr>
        </p:nvSpPr>
        <p:spPr>
          <a:xfrm>
            <a:off x="5487035" y="1664970"/>
            <a:ext cx="1402080" cy="460375"/>
          </a:xfrm>
          <a:prstGeom prst="rect">
            <a:avLst/>
          </a:prstGeom>
          <a:noFill/>
        </p:spPr>
        <p:txBody>
          <a:bodyPr wrap="non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正向移动</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4" name="文本框 3"/>
          <p:cNvSpPr txBox="1"/>
          <p:nvPr>
            <p:custDataLst>
              <p:tags r:id="rId16"/>
            </p:custDataLst>
          </p:nvPr>
        </p:nvSpPr>
        <p:spPr>
          <a:xfrm>
            <a:off x="5487035" y="2056765"/>
            <a:ext cx="803910" cy="460375"/>
          </a:xfrm>
          <a:prstGeom prst="rect">
            <a:avLst/>
          </a:prstGeom>
          <a:noFill/>
        </p:spPr>
        <p:txBody>
          <a:bodyPr wrap="squar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减小</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文本框 4"/>
          <p:cNvSpPr txBox="1"/>
          <p:nvPr>
            <p:custDataLst>
              <p:tags r:id="rId17"/>
            </p:custDataLst>
          </p:nvPr>
        </p:nvSpPr>
        <p:spPr>
          <a:xfrm>
            <a:off x="598805" y="2390775"/>
            <a:ext cx="792480" cy="460375"/>
          </a:xfrm>
          <a:prstGeom prst="rect">
            <a:avLst/>
          </a:prstGeom>
          <a:noFill/>
        </p:spPr>
        <p:txBody>
          <a:bodyPr wrap="non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大于</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文本框 7"/>
          <p:cNvSpPr txBox="1"/>
          <p:nvPr>
            <p:custDataLst>
              <p:tags r:id="rId18"/>
            </p:custDataLst>
          </p:nvPr>
        </p:nvSpPr>
        <p:spPr>
          <a:xfrm>
            <a:off x="4888865" y="2764790"/>
            <a:ext cx="1402080" cy="460375"/>
          </a:xfrm>
          <a:prstGeom prst="rect">
            <a:avLst/>
          </a:prstGeom>
          <a:noFill/>
        </p:spPr>
        <p:txBody>
          <a:bodyPr wrap="non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逆向移动</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9" name="文本框 8"/>
          <p:cNvSpPr txBox="1"/>
          <p:nvPr>
            <p:custDataLst>
              <p:tags r:id="rId19"/>
            </p:custDataLst>
          </p:nvPr>
        </p:nvSpPr>
        <p:spPr>
          <a:xfrm>
            <a:off x="3973195" y="3109595"/>
            <a:ext cx="803910" cy="460375"/>
          </a:xfrm>
          <a:prstGeom prst="rect">
            <a:avLst/>
          </a:prstGeom>
          <a:noFill/>
        </p:spPr>
        <p:txBody>
          <a:bodyPr wrap="squar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降低</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0" name="文本框 9"/>
          <p:cNvSpPr txBox="1"/>
          <p:nvPr>
            <p:custDataLst>
              <p:tags r:id="rId20"/>
            </p:custDataLst>
          </p:nvPr>
        </p:nvSpPr>
        <p:spPr>
          <a:xfrm>
            <a:off x="7531735" y="3143885"/>
            <a:ext cx="792480" cy="460375"/>
          </a:xfrm>
          <a:prstGeom prst="rect">
            <a:avLst/>
          </a:prstGeom>
          <a:noFill/>
        </p:spPr>
        <p:txBody>
          <a:bodyPr wrap="non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高于</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文本框 10"/>
          <p:cNvSpPr txBox="1"/>
          <p:nvPr>
            <p:custDataLst>
              <p:tags r:id="rId21"/>
            </p:custDataLst>
          </p:nvPr>
        </p:nvSpPr>
        <p:spPr>
          <a:xfrm>
            <a:off x="4888865" y="3864610"/>
            <a:ext cx="1402080" cy="460375"/>
          </a:xfrm>
          <a:prstGeom prst="rect">
            <a:avLst/>
          </a:prstGeom>
          <a:noFill/>
        </p:spPr>
        <p:txBody>
          <a:bodyPr wrap="non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正向移动</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8" name="文本框 17"/>
          <p:cNvSpPr txBox="1"/>
          <p:nvPr>
            <p:custDataLst>
              <p:tags r:id="rId22"/>
            </p:custDataLst>
          </p:nvPr>
        </p:nvSpPr>
        <p:spPr>
          <a:xfrm>
            <a:off x="4142105" y="4244340"/>
            <a:ext cx="803910" cy="460375"/>
          </a:xfrm>
          <a:prstGeom prst="rect">
            <a:avLst/>
          </a:prstGeom>
          <a:noFill/>
        </p:spPr>
        <p:txBody>
          <a:bodyPr wrap="squar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减小</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9" name="文本框 18"/>
          <p:cNvSpPr txBox="1"/>
          <p:nvPr>
            <p:custDataLst>
              <p:tags r:id="rId23"/>
            </p:custDataLst>
          </p:nvPr>
        </p:nvSpPr>
        <p:spPr>
          <a:xfrm>
            <a:off x="7461885" y="4244340"/>
            <a:ext cx="792480" cy="460375"/>
          </a:xfrm>
          <a:prstGeom prst="rect">
            <a:avLst/>
          </a:prstGeom>
          <a:noFill/>
        </p:spPr>
        <p:txBody>
          <a:bodyPr wrap="none" rtlCol="0">
            <a:spAutoFit/>
          </a:bodyPr>
          <a:lstStyle/>
          <a:p>
            <a:pPr algn="l"/>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大于</a:t>
            </a:r>
            <a:endParaRPr lang="zh-CN" alt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p:tgtEl>
                                          <p:spTgt spid="11"/>
                                        </p:tgtEl>
                                        <p:attrNameLst>
                                          <p:attrName>ppt_y</p:attrName>
                                        </p:attrNameLst>
                                      </p:cBhvr>
                                      <p:tavLst>
                                        <p:tav tm="0">
                                          <p:val>
                                            <p:strVal val="#ppt_y+#ppt_h*1.125000"/>
                                          </p:val>
                                        </p:tav>
                                        <p:tav tm="100000">
                                          <p:val>
                                            <p:strVal val="#ppt_y"/>
                                          </p:val>
                                        </p:tav>
                                      </p:tavLst>
                                    </p:anim>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ppt_y</p:attrName>
                                        </p:attrNameLst>
                                      </p:cBhvr>
                                      <p:tavLst>
                                        <p:tav tm="0">
                                          <p:val>
                                            <p:strVal val="#ppt_y+#ppt_h*1.125000"/>
                                          </p:val>
                                        </p:tav>
                                        <p:tav tm="100000">
                                          <p:val>
                                            <p:strVal val="#ppt_y"/>
                                          </p:val>
                                        </p:tav>
                                      </p:tavLst>
                                    </p:anim>
                                    <p:animEffect transition="in" filter="wipe(up)">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ppt_y</p:attrName>
                                        </p:attrNameLst>
                                      </p:cBhvr>
                                      <p:tavLst>
                                        <p:tav tm="0">
                                          <p:val>
                                            <p:strVal val="#ppt_y+#ppt_h*1.125000"/>
                                          </p:val>
                                        </p:tav>
                                        <p:tav tm="100000">
                                          <p:val>
                                            <p:strVal val="#ppt_y"/>
                                          </p:val>
                                        </p:tav>
                                      </p:tavLst>
                                    </p:anim>
                                    <p:animEffect transition="in" filter="wipe(up)">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9" grpId="0"/>
      <p:bldP spid="10" grpId="0"/>
      <p:bldP spid="11"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2316480" cy="460375"/>
          </a:xfrm>
          <a:prstGeom prst="rect">
            <a:avLst/>
          </a:prstGeom>
          <a:noFill/>
        </p:spPr>
        <p:txBody>
          <a:bodyPr wrap="none" rtlCol="0">
            <a:spAutoFit/>
          </a:bodyPr>
          <a:lstStyle/>
          <a:p>
            <a:pPr algn="l"/>
            <a:r>
              <a:rPr lang="zh-CN" altLang="en-US" sz="2400" b="1"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lumMod val="95000"/>
                  <a:lumOff val="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平行四边形 9"/>
          <p:cNvSpPr/>
          <p:nvPr>
            <p:custDataLst>
              <p:tags r:id="rId8"/>
            </p:custDataLst>
          </p:nvPr>
        </p:nvSpPr>
        <p:spPr>
          <a:xfrm>
            <a:off x="688340" y="763905"/>
            <a:ext cx="3227070" cy="527050"/>
          </a:xfrm>
          <a:prstGeom prst="parallelogram">
            <a:avLst/>
          </a:prstGeom>
          <a:gradFill flip="none" rotWithShape="1">
            <a:gsLst>
              <a:gs pos="0">
                <a:schemeClr val="bg1">
                  <a:lumMod val="95000"/>
                </a:schemeClr>
              </a:gs>
              <a:gs pos="50000">
                <a:schemeClr val="bg1">
                  <a:lumMod val="95000"/>
                  <a:alpha val="50000"/>
                </a:schemeClr>
              </a:gs>
              <a:gs pos="100000">
                <a:schemeClr val="bg1">
                  <a:alpha val="0"/>
                </a:schemeClr>
              </a:gs>
            </a:gsLst>
            <a:lin ang="0" scaled="1"/>
          </a:gradFill>
          <a:ln cap="rnd">
            <a:solidFill>
              <a:srgbClr val="90B5C8"/>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rgbClr val="002060"/>
              </a:solidFill>
              <a:effectLst/>
              <a:uLnTx/>
              <a:uFillTx/>
              <a:latin typeface="思源宋体 Heavy" panose="02020900000000000000" pitchFamily="18" charset="-122"/>
              <a:ea typeface="思源宋体 Heavy" panose="02020900000000000000" pitchFamily="18" charset="-122"/>
              <a:cs typeface="+mn-cs"/>
            </a:endParaRPr>
          </a:p>
        </p:txBody>
      </p:sp>
      <p:sp>
        <p:nvSpPr>
          <p:cNvPr id="12" name="矩形 11"/>
          <p:cNvSpPr/>
          <p:nvPr>
            <p:custDataLst>
              <p:tags r:id="rId9"/>
            </p:custDataLst>
          </p:nvPr>
        </p:nvSpPr>
        <p:spPr>
          <a:xfrm>
            <a:off x="735965" y="834390"/>
            <a:ext cx="3474085" cy="4603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应用</a:t>
            </a:r>
            <a:r>
              <a:rPr kumimoji="0" lang="en-US" altLang="zh-CN" sz="24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4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kumimoji="0" lang="zh-CN" altLang="en-US" sz="2400" b="1" i="0" u="none" strike="noStrike" kern="1200" cap="none" spc="0" normalizeH="0" baseline="0" noProof="0">
              <a:ln>
                <a:noFill/>
              </a:ln>
              <a:solidFill>
                <a:srgbClr val="00206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8"/>
          <p:cNvSpPr txBox="1"/>
          <p:nvPr>
            <p:custDataLst>
              <p:tags r:id="rId10"/>
            </p:custDataLst>
          </p:nvPr>
        </p:nvSpPr>
        <p:spPr>
          <a:xfrm>
            <a:off x="421005" y="1498600"/>
            <a:ext cx="4152265" cy="2861310"/>
          </a:xfrm>
          <a:prstGeom prst="rect">
            <a:avLst/>
          </a:prstGeom>
          <a:noFill/>
        </p:spPr>
        <p:txBody>
          <a:bodyPr wrap="square" rtlCol="0">
            <a:spAutoFit/>
          </a:bodyPr>
          <a:lstStyle/>
          <a:p>
            <a:pPr>
              <a:lnSpc>
                <a:spcPct val="150000"/>
              </a:lnSpc>
            </a:pP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德国</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化学家</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哈伯向</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合成氨发起冲击。</a:t>
            </a:r>
            <a:r>
              <a:rPr lang="en-US" altLang="zh-CN"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1908</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月，他在实验室用氮气和氢气在</a:t>
            </a:r>
            <a:r>
              <a:rPr lang="en-US" altLang="zh-CN"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600 </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20 MPa</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下</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得到了氨</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，但是产率</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只有</a:t>
            </a:r>
            <a:r>
              <a:rPr lang="en-US" altLang="zh-CN"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8" name="组合 17"/>
          <p:cNvGrpSpPr/>
          <p:nvPr>
            <p:custDataLst>
              <p:tags r:id="rId11"/>
            </p:custDataLst>
          </p:nvPr>
        </p:nvGrpSpPr>
        <p:grpSpPr>
          <a:xfrm>
            <a:off x="4663821" y="1498489"/>
            <a:ext cx="4638548" cy="3100054"/>
            <a:chOff x="2685796" y="3136154"/>
            <a:chExt cx="4638548" cy="3100054"/>
          </a:xfrm>
        </p:grpSpPr>
        <p:pic>
          <p:nvPicPr>
            <p:cNvPr id="3" name="Picture 2"/>
            <p:cNvPicPr>
              <a:picLocks noChangeAspect="1" noChangeArrowheads="1"/>
            </p:cNvPicPr>
            <p:nvPr>
              <p:custDataLst>
                <p:tags r:id="rId12"/>
              </p:custDataLst>
            </p:nvPr>
          </p:nvPicPr>
          <p:blipFill>
            <a:blip r:embed="rId13"/>
            <a:stretch>
              <a:fillRect/>
            </a:stretch>
          </p:blipFill>
          <p:spPr bwMode="auto">
            <a:xfrm>
              <a:off x="2685796" y="3136154"/>
              <a:ext cx="4181348" cy="2743564"/>
            </a:xfrm>
            <a:prstGeom prst="rect">
              <a:avLst/>
            </a:prstGeom>
            <a:noFill/>
            <a:ln w="9525">
              <a:noFill/>
              <a:miter lim="800000"/>
              <a:headEnd/>
              <a:tailEnd/>
            </a:ln>
            <a:effectLst/>
          </p:spPr>
        </p:pic>
        <p:sp>
          <p:nvSpPr>
            <p:cNvPr id="5" name="TextBox 4"/>
            <p:cNvSpPr txBox="1"/>
            <p:nvPr>
              <p:custDataLst>
                <p:tags r:id="rId14"/>
              </p:custDataLst>
            </p:nvPr>
          </p:nvSpPr>
          <p:spPr>
            <a:xfrm>
              <a:off x="3739896" y="5861304"/>
              <a:ext cx="3584448" cy="374904"/>
            </a:xfrm>
            <a:prstGeom prst="rect">
              <a:avLst/>
            </a:prstGeom>
            <a:noFill/>
          </p:spPr>
          <p:txBody>
            <a:bodyPr wrap="square" rtlCol="0">
              <a:spAutoFit/>
            </a:bodyPr>
            <a:lstStyle/>
            <a:p>
              <a:r>
                <a:rPr lang="zh-CN" altLang="en-US" smtClean="0"/>
                <a:t>哈伯合成氨所用装置</a:t>
              </a:r>
              <a:endParaRPr lang="zh-CN" altLang="en-US"/>
            </a:p>
          </p:txBody>
        </p:sp>
        <p:sp>
          <p:nvSpPr>
            <p:cNvPr id="8" name="TextBox 7"/>
            <p:cNvSpPr txBox="1"/>
            <p:nvPr>
              <p:custDataLst>
                <p:tags r:id="rId15"/>
              </p:custDataLst>
            </p:nvPr>
          </p:nvSpPr>
          <p:spPr>
            <a:xfrm>
              <a:off x="2688336" y="3593592"/>
              <a:ext cx="676656" cy="261610"/>
            </a:xfrm>
            <a:prstGeom prst="rect">
              <a:avLst/>
            </a:prstGeom>
            <a:solidFill>
              <a:schemeClr val="bg1"/>
            </a:solidFill>
          </p:spPr>
          <p:txBody>
            <a:bodyPr wrap="square" rtlCol="0">
              <a:spAutoFit/>
            </a:bodyPr>
            <a:lstStyle/>
            <a:p>
              <a:r>
                <a:rPr lang="zh-CN" altLang="en-US" sz="1100" smtClean="0"/>
                <a:t>冷却室</a:t>
              </a:r>
              <a:endParaRPr lang="zh-CN" altLang="en-US" sz="1100"/>
            </a:p>
          </p:txBody>
        </p:sp>
        <p:sp>
          <p:nvSpPr>
            <p:cNvPr id="9" name="TextBox 8"/>
            <p:cNvSpPr txBox="1"/>
            <p:nvPr>
              <p:custDataLst>
                <p:tags r:id="rId16"/>
              </p:custDataLst>
            </p:nvPr>
          </p:nvSpPr>
          <p:spPr>
            <a:xfrm>
              <a:off x="4349496" y="3224784"/>
              <a:ext cx="676656" cy="261610"/>
            </a:xfrm>
            <a:prstGeom prst="rect">
              <a:avLst/>
            </a:prstGeom>
            <a:solidFill>
              <a:schemeClr val="bg1"/>
            </a:solidFill>
          </p:spPr>
          <p:txBody>
            <a:bodyPr wrap="square" rtlCol="0">
              <a:spAutoFit/>
            </a:bodyPr>
            <a:lstStyle/>
            <a:p>
              <a:r>
                <a:rPr lang="zh-CN" altLang="en-US" sz="1100" smtClean="0"/>
                <a:t>反应器</a:t>
              </a:r>
              <a:endParaRPr lang="zh-CN" altLang="en-US" sz="1100"/>
            </a:p>
          </p:txBody>
        </p:sp>
        <p:sp>
          <p:nvSpPr>
            <p:cNvPr id="4" name="TextBox 9"/>
            <p:cNvSpPr txBox="1"/>
            <p:nvPr>
              <p:custDataLst>
                <p:tags r:id="rId17"/>
              </p:custDataLst>
            </p:nvPr>
          </p:nvSpPr>
          <p:spPr>
            <a:xfrm>
              <a:off x="4989576" y="3243072"/>
              <a:ext cx="387096" cy="600164"/>
            </a:xfrm>
            <a:prstGeom prst="rect">
              <a:avLst/>
            </a:prstGeom>
            <a:solidFill>
              <a:schemeClr val="bg1"/>
            </a:solidFill>
          </p:spPr>
          <p:txBody>
            <a:bodyPr wrap="square" rtlCol="0">
              <a:spAutoFit/>
            </a:bodyPr>
            <a:lstStyle/>
            <a:p>
              <a:r>
                <a:rPr lang="zh-CN" altLang="en-US" sz="1100" smtClean="0"/>
                <a:t>出水口</a:t>
              </a:r>
              <a:endParaRPr lang="zh-CN" altLang="en-US" sz="1100"/>
            </a:p>
          </p:txBody>
        </p:sp>
        <p:sp>
          <p:nvSpPr>
            <p:cNvPr id="6" name="TextBox 11"/>
            <p:cNvSpPr txBox="1"/>
            <p:nvPr>
              <p:custDataLst>
                <p:tags r:id="rId18"/>
              </p:custDataLst>
            </p:nvPr>
          </p:nvSpPr>
          <p:spPr>
            <a:xfrm>
              <a:off x="5940552" y="3599688"/>
              <a:ext cx="676656" cy="261610"/>
            </a:xfrm>
            <a:prstGeom prst="rect">
              <a:avLst/>
            </a:prstGeom>
            <a:solidFill>
              <a:schemeClr val="bg1"/>
            </a:solidFill>
          </p:spPr>
          <p:txBody>
            <a:bodyPr wrap="square" rtlCol="0">
              <a:spAutoFit/>
            </a:bodyPr>
            <a:lstStyle/>
            <a:p>
              <a:r>
                <a:rPr lang="zh-CN" altLang="en-US" sz="1100" smtClean="0"/>
                <a:t>干燥室</a:t>
              </a:r>
              <a:endParaRPr lang="zh-CN" altLang="en-US" sz="1100"/>
            </a:p>
          </p:txBody>
        </p:sp>
        <p:sp>
          <p:nvSpPr>
            <p:cNvPr id="13" name="TextBox 12"/>
            <p:cNvSpPr txBox="1"/>
            <p:nvPr>
              <p:custDataLst>
                <p:tags r:id="rId19"/>
              </p:custDataLst>
            </p:nvPr>
          </p:nvSpPr>
          <p:spPr>
            <a:xfrm>
              <a:off x="2749296" y="4834128"/>
              <a:ext cx="676656" cy="600164"/>
            </a:xfrm>
            <a:prstGeom prst="rect">
              <a:avLst/>
            </a:prstGeom>
            <a:solidFill>
              <a:schemeClr val="bg1"/>
            </a:solidFill>
          </p:spPr>
          <p:txBody>
            <a:bodyPr wrap="square" rtlCol="0">
              <a:spAutoFit/>
            </a:bodyPr>
            <a:lstStyle/>
            <a:p>
              <a:r>
                <a:rPr lang="zh-CN" altLang="en-US" sz="1100" smtClean="0"/>
                <a:t>液态</a:t>
              </a:r>
              <a:r>
                <a:rPr lang="en-US" altLang="zh-CN" sz="1100" smtClean="0"/>
                <a:t>NH</a:t>
              </a:r>
              <a:r>
                <a:rPr lang="en-US" altLang="zh-CN" sz="1100" baseline="-25000" smtClean="0"/>
                <a:t>3</a:t>
              </a:r>
              <a:endParaRPr lang="en-US" altLang="zh-CN" sz="1100" baseline="-25000" smtClean="0"/>
            </a:p>
            <a:p>
              <a:r>
                <a:rPr lang="zh-CN" altLang="en-US" sz="1100" smtClean="0"/>
                <a:t>出口</a:t>
              </a:r>
              <a:endParaRPr lang="zh-CN" altLang="en-US" sz="1100"/>
            </a:p>
          </p:txBody>
        </p:sp>
        <p:sp>
          <p:nvSpPr>
            <p:cNvPr id="14" name="TextBox 13"/>
            <p:cNvSpPr txBox="1"/>
            <p:nvPr>
              <p:custDataLst>
                <p:tags r:id="rId20"/>
              </p:custDataLst>
            </p:nvPr>
          </p:nvSpPr>
          <p:spPr>
            <a:xfrm>
              <a:off x="4172712" y="3944112"/>
              <a:ext cx="353568" cy="600164"/>
            </a:xfrm>
            <a:prstGeom prst="rect">
              <a:avLst/>
            </a:prstGeom>
            <a:solidFill>
              <a:schemeClr val="bg1"/>
            </a:solidFill>
          </p:spPr>
          <p:txBody>
            <a:bodyPr wrap="square" rtlCol="0">
              <a:spAutoFit/>
            </a:bodyPr>
            <a:lstStyle/>
            <a:p>
              <a:r>
                <a:rPr lang="zh-CN" altLang="en-US" sz="1100" smtClean="0"/>
                <a:t>进水口</a:t>
              </a:r>
              <a:endParaRPr lang="zh-CN" altLang="en-US" sz="1100"/>
            </a:p>
          </p:txBody>
        </p:sp>
        <p:sp>
          <p:nvSpPr>
            <p:cNvPr id="15" name="TextBox 14"/>
            <p:cNvSpPr txBox="1"/>
            <p:nvPr>
              <p:custDataLst>
                <p:tags r:id="rId21"/>
              </p:custDataLst>
            </p:nvPr>
          </p:nvSpPr>
          <p:spPr>
            <a:xfrm>
              <a:off x="2691384" y="4072128"/>
              <a:ext cx="676656" cy="507831"/>
            </a:xfrm>
            <a:prstGeom prst="rect">
              <a:avLst/>
            </a:prstGeom>
            <a:solidFill>
              <a:schemeClr val="bg1"/>
            </a:solidFill>
          </p:spPr>
          <p:txBody>
            <a:bodyPr wrap="square" rtlCol="0">
              <a:spAutoFit/>
            </a:bodyPr>
            <a:lstStyle/>
            <a:p>
              <a:r>
                <a:rPr lang="zh-CN" altLang="en-US" sz="900" smtClean="0"/>
                <a:t>未反应气体通过循环泵返回</a:t>
              </a:r>
              <a:endParaRPr lang="zh-CN" altLang="en-US" sz="900"/>
            </a:p>
          </p:txBody>
        </p:sp>
        <p:sp>
          <p:nvSpPr>
            <p:cNvPr id="17" name="TextBox 16"/>
            <p:cNvSpPr txBox="1"/>
            <p:nvPr>
              <p:custDataLst>
                <p:tags r:id="rId22"/>
              </p:custDataLst>
            </p:nvPr>
          </p:nvSpPr>
          <p:spPr>
            <a:xfrm>
              <a:off x="6336792" y="3803904"/>
              <a:ext cx="548640" cy="507831"/>
            </a:xfrm>
            <a:prstGeom prst="rect">
              <a:avLst/>
            </a:prstGeom>
            <a:solidFill>
              <a:schemeClr val="bg1"/>
            </a:solidFill>
          </p:spPr>
          <p:txBody>
            <a:bodyPr wrap="square" rtlCol="0">
              <a:spAutoFit/>
            </a:bodyPr>
            <a:lstStyle/>
            <a:p>
              <a:r>
                <a:rPr lang="zh-CN" altLang="en-US" sz="900" smtClean="0"/>
                <a:t>压缩</a:t>
              </a:r>
              <a:endParaRPr lang="en-US" altLang="zh-CN" sz="900" smtClean="0"/>
            </a:p>
            <a:p>
              <a:r>
                <a:rPr lang="en-US" altLang="zh-CN" sz="900" smtClean="0"/>
                <a:t>N</a:t>
              </a:r>
              <a:r>
                <a:rPr lang="en-US" altLang="zh-CN" sz="900" baseline="-25000" smtClean="0"/>
                <a:t>2</a:t>
              </a:r>
              <a:r>
                <a:rPr lang="zh-CN" altLang="en-US" sz="900" smtClean="0"/>
                <a:t>和</a:t>
              </a:r>
              <a:r>
                <a:rPr lang="en-US" altLang="zh-CN" sz="900" smtClean="0"/>
                <a:t>H</a:t>
              </a:r>
              <a:r>
                <a:rPr lang="en-US" altLang="zh-CN" sz="900" baseline="-25000" smtClean="0"/>
                <a:t>2</a:t>
              </a:r>
              <a:r>
                <a:rPr lang="zh-CN" altLang="en-US" sz="900" smtClean="0"/>
                <a:t>进口</a:t>
              </a:r>
              <a:endParaRPr lang="zh-CN" altLang="en-US" sz="900"/>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8"/>
          <p:cNvSpPr txBox="1"/>
          <p:nvPr>
            <p:custDataLst>
              <p:tags r:id="rId1"/>
            </p:custDataLst>
          </p:nvPr>
        </p:nvSpPr>
        <p:spPr>
          <a:xfrm>
            <a:off x="1265428" y="1347311"/>
            <a:ext cx="5822157" cy="768350"/>
          </a:xfrm>
          <a:prstGeom prst="rect">
            <a:avLst/>
          </a:prstGeom>
          <a:noFill/>
        </p:spPr>
        <p:txBody>
          <a:bodyPr wrap="square" rtlCol="0">
            <a:spAutoFit/>
          </a:bodyPr>
          <a:lstStyle/>
          <a:p>
            <a:pPr>
              <a:lnSpc>
                <a:spcPct val="110000"/>
              </a:lnSpc>
            </a:pPr>
            <a:r>
              <a:rPr lang="zh-CN" altLang="en-US" sz="20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理论分析</a:t>
            </a:r>
            <a:r>
              <a:rPr lang="en-US" altLang="zh-CN" sz="20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0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合成氨反应有什么样的特点？如何通过选择反应条件提高平衡混合物中氨的含量？</a:t>
            </a:r>
            <a:r>
              <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19" name="表格 18"/>
          <p:cNvGraphicFramePr>
            <a:graphicFrameLocks noGrp="1"/>
          </p:cNvGraphicFramePr>
          <p:nvPr>
            <p:custDataLst>
              <p:tags r:id="rId2"/>
            </p:custDataLst>
          </p:nvPr>
        </p:nvGraphicFramePr>
        <p:xfrm>
          <a:off x="1125220" y="2627630"/>
          <a:ext cx="5814695" cy="2090420"/>
        </p:xfrm>
        <a:graphic>
          <a:graphicData uri="http://schemas.openxmlformats.org/drawingml/2006/table">
            <a:tbl>
              <a:tblPr bandRow="1" bandCol="1">
                <a:tableStyleId>{5940675A-B579-460E-94D1-54222C63F5DA}</a:tableStyleId>
              </a:tblPr>
              <a:tblGrid>
                <a:gridCol w="1789430"/>
                <a:gridCol w="1341755"/>
                <a:gridCol w="1341755"/>
                <a:gridCol w="1341755"/>
              </a:tblGrid>
              <a:tr h="393065">
                <a:tc rowSpan="2">
                  <a:txBody>
                    <a:bodyPr wrap="square"/>
                    <a:lstStyle/>
                    <a:p>
                      <a:pPr algn="ctr"/>
                      <a:r>
                        <a:rPr lang="zh-CN" altLang="en-US" sz="2000" b="0" kern="1200">
                          <a:solidFill>
                            <a:schemeClr val="tx1"/>
                          </a:solidFill>
                          <a:latin typeface="Times New Roman" panose="02020603050405020304" pitchFamily="18" charset="0"/>
                          <a:ea typeface="微软雅黑" panose="020B0503020204020204" pitchFamily="34" charset="-122"/>
                          <a:cs typeface="+mn-cs"/>
                        </a:rPr>
                        <a:t>对合成氨反应的影响</a:t>
                      </a:r>
                      <a:endParaRPr lang="zh-CN" altLang="en-US" sz="2000" b="0" kern="1200">
                        <a:solidFill>
                          <a:schemeClr val="tx1"/>
                        </a:solidFill>
                        <a:latin typeface="Times New Roman" panose="02020603050405020304" pitchFamily="18" charset="0"/>
                        <a:ea typeface="微软雅黑" panose="020B0503020204020204" pitchFamily="34" charset="-122"/>
                        <a:cs typeface="+mn-cs"/>
                      </a:endParaRPr>
                    </a:p>
                  </a:txBody>
                  <a:tcPr marL="68580" marR="68580" marT="34290" marB="34290"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wrap="square"/>
                    <a:lstStyle/>
                    <a:p>
                      <a:pPr algn="ctr"/>
                      <a:r>
                        <a:rPr lang="zh-CN" altLang="en-US" sz="2000" b="0" kern="1200" smtClean="0">
                          <a:solidFill>
                            <a:schemeClr val="tx1"/>
                          </a:solidFill>
                          <a:latin typeface="Times New Roman" panose="02020603050405020304" pitchFamily="18" charset="0"/>
                          <a:ea typeface="微软雅黑" panose="020B0503020204020204" pitchFamily="34" charset="-122"/>
                          <a:cs typeface="+mn-cs"/>
                        </a:rPr>
                        <a:t>影响因素</a:t>
                      </a:r>
                      <a:endParaRPr lang="zh-CN" altLang="en-US" sz="2000" b="0" kern="1200" smtClean="0">
                        <a:solidFill>
                          <a:schemeClr val="tx1"/>
                        </a:solidFill>
                        <a:latin typeface="Times New Roman" panose="02020603050405020304" pitchFamily="18" charset="0"/>
                        <a:ea typeface="微软雅黑" panose="020B0503020204020204" pitchFamily="34" charset="-122"/>
                        <a:cs typeface="+mn-cs"/>
                      </a:endParaRPr>
                    </a:p>
                  </a:txBody>
                  <a:tcPr marL="68580" marR="68580" marT="34290" marB="34290"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cPr/>
                </a:tc>
                <a:tc hMerge="1">
                  <a:tcPr/>
                </a:tc>
              </a:tr>
              <a:tr h="424180">
                <a:tc vMerge="1">
                  <a:tcPr/>
                </a:tc>
                <a:tc>
                  <a:txBody>
                    <a:bodyPr wrap="square"/>
                    <a:lstStyle/>
                    <a:p>
                      <a:pPr algn="ctr"/>
                      <a:r>
                        <a:rPr lang="zh-CN" altLang="en-US" sz="2000" b="0" kern="1200">
                          <a:solidFill>
                            <a:schemeClr val="tx1"/>
                          </a:solidFill>
                          <a:latin typeface="Times New Roman" panose="02020603050405020304" pitchFamily="18" charset="0"/>
                          <a:ea typeface="微软雅黑" panose="020B0503020204020204" pitchFamily="34" charset="-122"/>
                          <a:cs typeface="+mn-cs"/>
                        </a:rPr>
                        <a:t>浓度</a:t>
                      </a:r>
                      <a:endParaRPr lang="zh-CN" altLang="en-US" sz="2000" b="0" kern="1200">
                        <a:solidFill>
                          <a:schemeClr val="tx1"/>
                        </a:solidFill>
                        <a:latin typeface="Times New Roman" panose="02020603050405020304" pitchFamily="18" charset="0"/>
                        <a:ea typeface="微软雅黑" panose="020B0503020204020204" pitchFamily="34" charset="-122"/>
                        <a:cs typeface="+mn-cs"/>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marL="0" algn="ctr" defTabSz="914400" rtl="0" eaLnBrk="1" latinLnBrk="0" hangingPunct="1"/>
                      <a:r>
                        <a:rPr lang="zh-CN" altLang="en-US" sz="2000" b="0" kern="1200" smtClean="0">
                          <a:solidFill>
                            <a:schemeClr val="tx1"/>
                          </a:solidFill>
                          <a:latin typeface="Times New Roman" panose="02020603050405020304" pitchFamily="18" charset="0"/>
                          <a:ea typeface="微软雅黑" panose="020B0503020204020204" pitchFamily="34" charset="-122"/>
                          <a:cs typeface="+mn-cs"/>
                        </a:rPr>
                        <a:t>温度</a:t>
                      </a:r>
                      <a:endParaRPr lang="zh-CN" altLang="en-US" sz="2000" b="0" kern="1200" smtClean="0">
                        <a:solidFill>
                          <a:schemeClr val="tx1"/>
                        </a:solidFill>
                        <a:latin typeface="Times New Roman" panose="02020603050405020304" pitchFamily="18" charset="0"/>
                        <a:ea typeface="微软雅黑" panose="020B0503020204020204" pitchFamily="34" charset="-122"/>
                        <a:cs typeface="+mn-cs"/>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wrap="square"/>
                    <a:lstStyle/>
                    <a:p>
                      <a:pPr marL="0" algn="ctr" defTabSz="914400" rtl="0" eaLnBrk="1" latinLnBrk="0" hangingPunct="1"/>
                      <a:r>
                        <a:rPr lang="zh-CN" altLang="en-US" sz="2000" b="0" kern="1200">
                          <a:solidFill>
                            <a:schemeClr val="tx1"/>
                          </a:solidFill>
                          <a:latin typeface="Times New Roman" panose="02020603050405020304" pitchFamily="18" charset="0"/>
                          <a:ea typeface="微软雅黑" panose="020B0503020204020204" pitchFamily="34" charset="-122"/>
                          <a:cs typeface="+mn-cs"/>
                        </a:rPr>
                        <a:t>压强</a:t>
                      </a:r>
                      <a:endParaRPr lang="zh-CN" altLang="en-US" sz="2000" b="0" kern="1200">
                        <a:solidFill>
                          <a:schemeClr val="tx1"/>
                        </a:solidFill>
                        <a:latin typeface="Times New Roman" panose="02020603050405020304" pitchFamily="18" charset="0"/>
                        <a:ea typeface="微软雅黑" panose="020B0503020204020204" pitchFamily="34" charset="-122"/>
                        <a:cs typeface="+mn-cs"/>
                      </a:endParaRPr>
                    </a:p>
                  </a:txBody>
                  <a:tcPr marL="68580" marR="68580" marT="34290" marB="34290"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73175">
                <a:tc>
                  <a:txBody>
                    <a:bodyPr wrap="square"/>
                    <a:lstStyle/>
                    <a:p>
                      <a:pPr algn="ctr"/>
                      <a:endParaRPr lang="zh-CN" altLang="en-US" sz="2000" b="0" kern="1200">
                        <a:solidFill>
                          <a:schemeClr val="tx1"/>
                        </a:solidFill>
                        <a:latin typeface="Times New Roman" panose="02020603050405020304" pitchFamily="18" charset="0"/>
                        <a:ea typeface="微软雅黑" panose="020B0503020204020204" pitchFamily="34" charset="-122"/>
                        <a:cs typeface="+mn-cs"/>
                      </a:endParaRPr>
                    </a:p>
                    <a:p>
                      <a:pPr algn="ctr"/>
                      <a:r>
                        <a:rPr lang="zh-CN" altLang="en-US" sz="2000" b="0" kern="1200">
                          <a:solidFill>
                            <a:schemeClr val="tx1"/>
                          </a:solidFill>
                          <a:latin typeface="Times New Roman" panose="02020603050405020304" pitchFamily="18" charset="0"/>
                          <a:ea typeface="微软雅黑" panose="020B0503020204020204" pitchFamily="34" charset="-122"/>
                          <a:cs typeface="+mn-cs"/>
                        </a:rPr>
                        <a:t>提高平衡混合物中</a:t>
                      </a:r>
                      <a:r>
                        <a:rPr lang="zh-CN" altLang="en-US" sz="2000" b="0" kern="1200" smtClean="0">
                          <a:solidFill>
                            <a:schemeClr val="tx1"/>
                          </a:solidFill>
                          <a:latin typeface="Times New Roman" panose="02020603050405020304" pitchFamily="18" charset="0"/>
                          <a:ea typeface="微软雅黑" panose="020B0503020204020204" pitchFamily="34" charset="-122"/>
                          <a:cs typeface="+mn-cs"/>
                        </a:rPr>
                        <a:t>氨的含量</a:t>
                      </a:r>
                      <a:endParaRPr lang="zh-CN" altLang="en-US" sz="2000" b="0" kern="1200" smtClean="0">
                        <a:solidFill>
                          <a:schemeClr val="tx1"/>
                        </a:solidFill>
                        <a:latin typeface="Times New Roman" panose="02020603050405020304" pitchFamily="18" charset="0"/>
                        <a:ea typeface="微软雅黑" panose="020B0503020204020204" pitchFamily="34" charset="-122"/>
                        <a:cs typeface="+mn-cs"/>
                      </a:endParaRPr>
                    </a:p>
                  </a:txBody>
                  <a:tcPr marL="68580" marR="68580" marT="34290" marB="34290" vert="horz">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wrap="square"/>
                    <a:lstStyle/>
                    <a:p>
                      <a:pPr algn="ctr"/>
                      <a:endParaRPr lang="zh-CN" altLang="en-US" sz="14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wrap="square"/>
                    <a:lstStyle/>
                    <a:p>
                      <a:pPr algn="ctr"/>
                      <a:endParaRPr lang="zh-CN" altLang="en-US" sz="1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vert="horz">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wrap="square"/>
                    <a:lstStyle/>
                    <a:p>
                      <a:pPr algn="ctr"/>
                      <a:endParaRPr lang="zh-CN" altLang="en-US" sz="1400" b="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vert="horz">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21" name="文本框 8"/>
          <p:cNvSpPr txBox="1"/>
          <p:nvPr>
            <p:custDataLst>
              <p:tags r:id="rId3"/>
            </p:custDataLst>
          </p:nvPr>
        </p:nvSpPr>
        <p:spPr>
          <a:xfrm>
            <a:off x="1146405" y="2014352"/>
            <a:ext cx="6532268" cy="553085"/>
          </a:xfrm>
          <a:prstGeom prst="rect">
            <a:avLst/>
          </a:prstGeom>
          <a:noFill/>
        </p:spPr>
        <p:txBody>
          <a:bodyPr wrap="square" rtlCol="0">
            <a:spAutoFit/>
          </a:bodyPr>
          <a:lstStyle/>
          <a:p>
            <a:pPr>
              <a:lnSpc>
                <a:spcPct val="150000"/>
              </a:lnSpc>
            </a:pPr>
            <a:r>
              <a:rPr lang="en-US" altLang="zh-CN" sz="20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000" b="1" baseline="-250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+ 3H</a:t>
            </a:r>
            <a:r>
              <a:rPr lang="en-US" altLang="zh-CN" sz="2000" b="1" baseline="-250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(g</a:t>
            </a:r>
            <a:r>
              <a:rPr lang="en-US" altLang="zh-CN" sz="20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2NH</a:t>
            </a:r>
            <a:r>
              <a:rPr lang="en-US" altLang="zh-CN" sz="2000" b="1" baseline="-250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(g)  </a:t>
            </a:r>
            <a:r>
              <a:rPr lang="el-GR"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i="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 </a:t>
            </a:r>
            <a:r>
              <a:rPr lang="zh-CN" altLang="en-US"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92.4 kJ/mol</a:t>
            </a:r>
            <a:endParaRPr lang="en-US" altLang="zh-CN" sz="20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2" name="组合 21"/>
          <p:cNvGrpSpPr/>
          <p:nvPr>
            <p:custDataLst>
              <p:tags r:id="rId4"/>
            </p:custDataLst>
          </p:nvPr>
        </p:nvGrpSpPr>
        <p:grpSpPr>
          <a:xfrm>
            <a:off x="2859699" y="2208430"/>
            <a:ext cx="442800" cy="217670"/>
            <a:chOff x="6137274" y="2170689"/>
            <a:chExt cx="590400" cy="290227"/>
          </a:xfrm>
        </p:grpSpPr>
        <p:grpSp>
          <p:nvGrpSpPr>
            <p:cNvPr id="23" name="组合 22"/>
            <p:cNvGrpSpPr/>
            <p:nvPr>
              <p:custDataLst>
                <p:tags r:id="rId5"/>
              </p:custDataLst>
            </p:nvPr>
          </p:nvGrpSpPr>
          <p:grpSpPr>
            <a:xfrm>
              <a:off x="6137274" y="2170689"/>
              <a:ext cx="590400" cy="110694"/>
              <a:chOff x="19491500" y="6085168"/>
              <a:chExt cx="590400" cy="110694"/>
            </a:xfrm>
          </p:grpSpPr>
          <p:cxnSp>
            <p:nvCxnSpPr>
              <p:cNvPr id="26" name="直接连接符 25"/>
              <p:cNvCxnSpPr/>
              <p:nvPr>
                <p:custDataLst>
                  <p:tags r:id="rId6"/>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27" name="直接连接符 26"/>
              <p:cNvCxnSpPr/>
              <p:nvPr>
                <p:custDataLst>
                  <p:tags r:id="rId7"/>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24" name="直接连接符 23"/>
            <p:cNvCxnSpPr/>
            <p:nvPr>
              <p:custDataLst>
                <p:tags r:id="rId8"/>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25" name="直接连接符 24"/>
            <p:cNvCxnSpPr/>
            <p:nvPr>
              <p:custDataLst>
                <p:tags r:id="rId9"/>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sp>
        <p:nvSpPr>
          <p:cNvPr id="28" name="文本框 8"/>
          <p:cNvSpPr txBox="1"/>
          <p:nvPr>
            <p:custDataLst>
              <p:tags r:id="rId10"/>
            </p:custDataLst>
          </p:nvPr>
        </p:nvSpPr>
        <p:spPr>
          <a:xfrm>
            <a:off x="708500" y="865641"/>
            <a:ext cx="6936582" cy="497205"/>
          </a:xfrm>
          <a:prstGeom prst="rect">
            <a:avLst/>
          </a:prstGeom>
          <a:noFill/>
        </p:spPr>
        <p:txBody>
          <a:bodyPr wrap="square" rtlCol="0">
            <a:spAutoFit/>
          </a:bodyPr>
          <a:lstStyle/>
          <a:p>
            <a:pPr>
              <a:lnSpc>
                <a:spcPct val="110000"/>
              </a:lnSpc>
            </a:pP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从化学平衡分析</a:t>
            </a:r>
            <a:endParaRPr lang="zh-CN" altLang="en-US" sz="24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9" name="直接连接符 28"/>
          <p:cNvCxnSpPr/>
          <p:nvPr>
            <p:custDataLst>
              <p:tags r:id="rId1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12"/>
            </p:custDataLst>
          </p:nvPr>
        </p:nvGrpSpPr>
        <p:grpSpPr>
          <a:xfrm>
            <a:off x="334233" y="14305"/>
            <a:ext cx="479614" cy="479614"/>
            <a:chOff x="1278794" y="3334906"/>
            <a:chExt cx="914014" cy="914014"/>
          </a:xfrm>
        </p:grpSpPr>
        <p:grpSp>
          <p:nvGrpSpPr>
            <p:cNvPr id="55" name="组合 54"/>
            <p:cNvGrpSpPr/>
            <p:nvPr>
              <p:custDataLst>
                <p:tags r:id="rId1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1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1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7"/>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TextBox 1"/>
          <p:cNvSpPr txBox="1"/>
          <p:nvPr>
            <p:custDataLst>
              <p:tags r:id="rId18"/>
            </p:custDataLst>
          </p:nvPr>
        </p:nvSpPr>
        <p:spPr>
          <a:xfrm>
            <a:off x="2825751" y="3444240"/>
            <a:ext cx="1563852" cy="706755"/>
          </a:xfrm>
          <a:prstGeom prst="rect">
            <a:avLst/>
          </a:prstGeom>
          <a:noFill/>
        </p:spPr>
        <p:txBody>
          <a:bodyPr wrap="square" rtlCol="0">
            <a:spAutoFit/>
          </a:bodyPr>
          <a:lstStyle/>
          <a:p>
            <a:pPr lvl="0" algn="ctr"/>
            <a:r>
              <a:rPr lang="en-US" altLang="zh-CN" sz="2000" b="1" i="1">
                <a:solidFill>
                  <a:srgbClr val="C00000"/>
                </a:solidFill>
                <a:latin typeface="Times New Roman" panose="02020603050405020304" pitchFamily="18" charset="0"/>
                <a:ea typeface="黑体" panose="02010609060101010101" charset="-122"/>
                <a:cs typeface="Times New Roman" panose="02020603050405020304" pitchFamily="18" charset="0"/>
              </a:rPr>
              <a:t>n</a:t>
            </a:r>
            <a:r>
              <a:rPr lang="en-US" altLang="zh-CN" sz="2000" b="1">
                <a:solidFill>
                  <a:srgbClr val="C00000"/>
                </a:solidFill>
                <a:latin typeface="Times New Roman" panose="02020603050405020304" pitchFamily="18" charset="0"/>
                <a:ea typeface="黑体" panose="02010609060101010101" charset="-122"/>
                <a:cs typeface="Times New Roman" panose="02020603050405020304" pitchFamily="18" charset="0"/>
              </a:rPr>
              <a:t>(N</a:t>
            </a:r>
            <a:r>
              <a:rPr lang="en-US" altLang="zh-CN" sz="2000" b="1" baseline="-25000">
                <a:solidFill>
                  <a:srgbClr val="C00000"/>
                </a:solidFill>
                <a:latin typeface="Times New Roman" panose="02020603050405020304" pitchFamily="18" charset="0"/>
                <a:ea typeface="黑体" panose="02010609060101010101" charset="-122"/>
                <a:cs typeface="Times New Roman" panose="02020603050405020304" pitchFamily="18" charset="0"/>
              </a:rPr>
              <a:t>2</a:t>
            </a:r>
            <a:r>
              <a:rPr lang="en-US" altLang="zh-CN" sz="2000" b="1">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en-US" altLang="zh-CN" sz="2000" b="1" i="1" smtClean="0">
                <a:solidFill>
                  <a:srgbClr val="C00000"/>
                </a:solidFill>
                <a:latin typeface="Times New Roman" panose="02020603050405020304" pitchFamily="18" charset="0"/>
                <a:ea typeface="黑体" panose="02010609060101010101" charset="-122"/>
                <a:cs typeface="Times New Roman" panose="02020603050405020304" pitchFamily="18" charset="0"/>
              </a:rPr>
              <a:t>n</a:t>
            </a:r>
            <a:r>
              <a:rPr lang="en-US" altLang="zh-CN" sz="2000" b="1" smtClean="0">
                <a:solidFill>
                  <a:srgbClr val="C00000"/>
                </a:solidFill>
                <a:latin typeface="Times New Roman" panose="02020603050405020304" pitchFamily="18" charset="0"/>
                <a:ea typeface="黑体" panose="02010609060101010101" charset="-122"/>
                <a:cs typeface="Times New Roman" panose="02020603050405020304" pitchFamily="18" charset="0"/>
              </a:rPr>
              <a:t>(H</a:t>
            </a:r>
            <a:r>
              <a:rPr lang="en-US" altLang="zh-CN" sz="2000" b="1" baseline="-25000" smtClean="0">
                <a:solidFill>
                  <a:srgbClr val="C00000"/>
                </a:solidFill>
                <a:latin typeface="Times New Roman" panose="02020603050405020304" pitchFamily="18" charset="0"/>
                <a:ea typeface="黑体" panose="02010609060101010101" charset="-122"/>
                <a:cs typeface="Times New Roman" panose="02020603050405020304" pitchFamily="18" charset="0"/>
              </a:rPr>
              <a:t>2</a:t>
            </a:r>
            <a:r>
              <a:rPr lang="en-US" altLang="zh-CN" sz="2000" b="1" smtClean="0">
                <a:solidFill>
                  <a:srgbClr val="C00000"/>
                </a:solidFill>
                <a:latin typeface="Times New Roman" panose="02020603050405020304" pitchFamily="18" charset="0"/>
                <a:ea typeface="黑体" panose="02010609060101010101" charset="-122"/>
                <a:cs typeface="Times New Roman" panose="02020603050405020304" pitchFamily="18" charset="0"/>
              </a:rPr>
              <a:t>)</a:t>
            </a:r>
            <a:endParaRPr lang="en-US" altLang="zh-CN" sz="2000" b="1"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a:p>
            <a:pPr lvl="0" algn="ctr"/>
            <a:r>
              <a:rPr lang="zh-CN" altLang="en-US" sz="2000" b="1" smtClean="0">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en-US" altLang="zh-CN" sz="2000" b="1" smtClean="0">
                <a:solidFill>
                  <a:srgbClr val="C00000"/>
                </a:solidFill>
                <a:latin typeface="Times New Roman" panose="02020603050405020304" pitchFamily="18" charset="0"/>
                <a:ea typeface="黑体" panose="02010609060101010101" charset="-122"/>
                <a:cs typeface="Times New Roman" panose="02020603050405020304" pitchFamily="18" charset="0"/>
              </a:rPr>
              <a:t>1:3</a:t>
            </a:r>
            <a:endParaRPr lang="en-US" altLang="zh-CN" sz="2000" b="1" smtClean="0">
              <a:solidFill>
                <a:srgbClr val="C00000"/>
              </a:solidFill>
              <a:latin typeface="Times New Roman" panose="02020603050405020304" pitchFamily="18" charset="0"/>
              <a:ea typeface="黑体" panose="02010609060101010101" charset="-122"/>
              <a:cs typeface="Times New Roman" panose="02020603050405020304" pitchFamily="18" charset="0"/>
            </a:endParaRPr>
          </a:p>
        </p:txBody>
      </p:sp>
      <p:sp>
        <p:nvSpPr>
          <p:cNvPr id="3" name="TextBox 2"/>
          <p:cNvSpPr txBox="1"/>
          <p:nvPr>
            <p:custDataLst>
              <p:tags r:id="rId19"/>
            </p:custDataLst>
          </p:nvPr>
        </p:nvSpPr>
        <p:spPr>
          <a:xfrm>
            <a:off x="2931160" y="4029710"/>
            <a:ext cx="1301115" cy="706755"/>
          </a:xfrm>
          <a:prstGeom prst="rect">
            <a:avLst/>
          </a:prstGeom>
          <a:noFill/>
        </p:spPr>
        <p:txBody>
          <a:bodyPr wrap="square" rtlCol="0">
            <a:spAutoFit/>
          </a:bodyPr>
          <a:lstStyle/>
          <a:p>
            <a:pPr lvl="0" algn="ctr"/>
            <a:r>
              <a:rPr lang="zh-CN" altLang="en-US" sz="2000" b="1">
                <a:solidFill>
                  <a:srgbClr val="C00000"/>
                </a:solidFill>
                <a:latin typeface="微软雅黑" panose="020B0503020204020204" pitchFamily="34" charset="-122"/>
                <a:ea typeface="微软雅黑" panose="020B0503020204020204" pitchFamily="34" charset="-122"/>
              </a:rPr>
              <a:t>及时移走产生的氨</a:t>
            </a:r>
            <a:endParaRPr lang="zh-CN" altLang="en-US" sz="2000" b="1">
              <a:solidFill>
                <a:srgbClr val="C00000"/>
              </a:solidFill>
              <a:latin typeface="微软雅黑" panose="020B0503020204020204" pitchFamily="34" charset="-122"/>
              <a:ea typeface="微软雅黑" panose="020B0503020204020204" pitchFamily="34" charset="-122"/>
            </a:endParaRPr>
          </a:p>
        </p:txBody>
      </p:sp>
      <p:sp>
        <p:nvSpPr>
          <p:cNvPr id="4" name="TextBox 18"/>
          <p:cNvSpPr txBox="1"/>
          <p:nvPr>
            <p:custDataLst>
              <p:tags r:id="rId20"/>
            </p:custDataLst>
          </p:nvPr>
        </p:nvSpPr>
        <p:spPr>
          <a:xfrm>
            <a:off x="4389603" y="3957794"/>
            <a:ext cx="1085850" cy="460375"/>
          </a:xfrm>
          <a:prstGeom prst="rect">
            <a:avLst/>
          </a:prstGeom>
          <a:noFill/>
        </p:spPr>
        <p:txBody>
          <a:bodyPr wrap="square" rtlCol="0">
            <a:spAutoFit/>
          </a:bodyPr>
          <a:lstStyle/>
          <a:p>
            <a:pPr lvl="0" algn="ctr"/>
            <a:r>
              <a:rPr lang="zh-CN" altLang="en-US" sz="2400" b="1" smtClean="0">
                <a:solidFill>
                  <a:srgbClr val="C00000"/>
                </a:solidFill>
                <a:latin typeface="微软雅黑" panose="020B0503020204020204" pitchFamily="34" charset="-122"/>
                <a:ea typeface="微软雅黑" panose="020B0503020204020204" pitchFamily="34" charset="-122"/>
              </a:rPr>
              <a:t>降低</a:t>
            </a:r>
            <a:endParaRPr lang="zh-CN" altLang="en-US" sz="2400" b="1" smtClean="0">
              <a:solidFill>
                <a:srgbClr val="C00000"/>
              </a:solidFill>
              <a:latin typeface="微软雅黑" panose="020B0503020204020204" pitchFamily="34" charset="-122"/>
              <a:ea typeface="微软雅黑" panose="020B0503020204020204" pitchFamily="34" charset="-122"/>
            </a:endParaRPr>
          </a:p>
        </p:txBody>
      </p:sp>
      <p:sp>
        <p:nvSpPr>
          <p:cNvPr id="20" name="TextBox 19"/>
          <p:cNvSpPr txBox="1"/>
          <p:nvPr>
            <p:custDataLst>
              <p:tags r:id="rId21"/>
            </p:custDataLst>
          </p:nvPr>
        </p:nvSpPr>
        <p:spPr>
          <a:xfrm>
            <a:off x="5588289" y="3958267"/>
            <a:ext cx="1085850" cy="460375"/>
          </a:xfrm>
          <a:prstGeom prst="rect">
            <a:avLst/>
          </a:prstGeom>
          <a:noFill/>
        </p:spPr>
        <p:txBody>
          <a:bodyPr wrap="square" rtlCol="0">
            <a:spAutoFit/>
          </a:bodyPr>
          <a:lstStyle/>
          <a:p>
            <a:pPr lvl="0" algn="ctr"/>
            <a:r>
              <a:rPr lang="zh-CN" altLang="en-US" sz="2400" b="1" smtClean="0">
                <a:solidFill>
                  <a:srgbClr val="C00000"/>
                </a:solidFill>
                <a:latin typeface="微软雅黑" panose="020B0503020204020204" pitchFamily="34" charset="-122"/>
                <a:ea typeface="微软雅黑" panose="020B0503020204020204" pitchFamily="34" charset="-122"/>
              </a:rPr>
              <a:t>增大</a:t>
            </a:r>
            <a:endParaRPr lang="zh-CN" altLang="en-US" sz="2400" b="1" smtClean="0">
              <a:solidFill>
                <a:srgbClr val="C00000"/>
              </a:solidFill>
              <a:latin typeface="微软雅黑" panose="020B0503020204020204" pitchFamily="34" charset="-122"/>
              <a:ea typeface="微软雅黑" panose="020B0503020204020204" pitchFamily="34" charset="-122"/>
            </a:endParaRPr>
          </a:p>
        </p:txBody>
      </p:sp>
    </p:spTree>
    <p:custDataLst>
      <p:tags r:id="rId2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custDataLst>
              <p:tags r:id="rId1"/>
            </p:custDataLst>
          </p:nvPr>
        </p:nvSpPr>
        <p:spPr>
          <a:xfrm>
            <a:off x="1724065" y="1910764"/>
            <a:ext cx="6936582" cy="391160"/>
          </a:xfrm>
          <a:prstGeom prst="rect">
            <a:avLst/>
          </a:prstGeom>
          <a:noFill/>
        </p:spPr>
        <p:txBody>
          <a:bodyPr wrap="square" rtlCol="0">
            <a:spAutoFit/>
          </a:bodyPr>
          <a:lstStyle/>
          <a:p>
            <a:r>
              <a:rPr lang="zh-CN" altLang="en-US" sz="1950" b="1">
                <a:solidFill>
                  <a:prstClr val="black"/>
                </a:solidFill>
                <a:latin typeface="华文楷体" panose="02010600040101010101" pitchFamily="2" charset="-122"/>
                <a:ea typeface="华文楷体" panose="02010600040101010101" pitchFamily="2" charset="-122"/>
              </a:rPr>
              <a:t>       </a:t>
            </a:r>
            <a:endParaRPr lang="zh-CN" altLang="en-US" b="1">
              <a:solidFill>
                <a:prstClr val="black"/>
              </a:solidFill>
              <a:latin typeface="华文楷体" panose="02010600040101010101" pitchFamily="2" charset="-122"/>
              <a:ea typeface="华文楷体" panose="02010600040101010101" pitchFamily="2" charset="-122"/>
            </a:endParaRPr>
          </a:p>
        </p:txBody>
      </p:sp>
      <p:sp>
        <p:nvSpPr>
          <p:cNvPr id="24" name="TextBox 23"/>
          <p:cNvSpPr txBox="1"/>
          <p:nvPr>
            <p:custDataLst>
              <p:tags r:id="rId2"/>
            </p:custDataLst>
          </p:nvPr>
        </p:nvSpPr>
        <p:spPr>
          <a:xfrm>
            <a:off x="561340" y="2525395"/>
            <a:ext cx="4383405" cy="829945"/>
          </a:xfrm>
          <a:prstGeom prst="rect">
            <a:avLst/>
          </a:prstGeom>
          <a:noFill/>
        </p:spPr>
        <p:txBody>
          <a:bodyPr wrap="square" rtlCol="0">
            <a:spAutoFit/>
          </a:bodyPr>
          <a:lstStyle/>
          <a:p>
            <a:r>
              <a:rPr lang="zh-CN" altLang="en-US" sz="24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低温</a:t>
            </a:r>
            <a:r>
              <a:rPr lang="zh-CN" altLang="en-US" sz="24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可以提高平衡混合物中</a:t>
            </a:r>
            <a:r>
              <a:rPr lang="zh-CN" altLang="en-US" sz="24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氨的含量。</a:t>
            </a:r>
            <a:endParaRPr lang="en-US" altLang="zh-CN" sz="24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8"/>
          <p:cNvSpPr txBox="1"/>
          <p:nvPr>
            <p:custDataLst>
              <p:tags r:id="rId3"/>
            </p:custDataLst>
          </p:nvPr>
        </p:nvSpPr>
        <p:spPr>
          <a:xfrm>
            <a:off x="4425315" y="1380490"/>
            <a:ext cx="3639185" cy="460375"/>
          </a:xfrm>
          <a:prstGeom prst="rect">
            <a:avLst/>
          </a:prstGeom>
          <a:noFill/>
        </p:spPr>
        <p:txBody>
          <a:bodyPr wrap="square" rtlCol="0">
            <a:spAutoFit/>
          </a:bodyPr>
          <a:lstStyle/>
          <a:p>
            <a:pPr lvl="0"/>
            <a:r>
              <a:rPr lang="en-US" altLang="zh-CN" sz="2400" i="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4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smtClean="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400" smtClean="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400" baseline="-25000" smtClean="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smtClean="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smtClean="0">
                <a:latin typeface="Times New Roman" panose="02020603050405020304" pitchFamily="18" charset="0"/>
                <a:ea typeface="微软雅黑" panose="020B0503020204020204" pitchFamily="34" charset="-122"/>
                <a:cs typeface="Times New Roman" panose="02020603050405020304" pitchFamily="18" charset="0"/>
              </a:rPr>
              <a:t> ≈ </a:t>
            </a:r>
            <a:r>
              <a:rPr lang="en-US" altLang="zh-CN" sz="2400" smtClean="0">
                <a:latin typeface="Times New Roman" panose="02020603050405020304" pitchFamily="18" charset="0"/>
                <a:ea typeface="微软雅黑" panose="020B0503020204020204" pitchFamily="34" charset="-122"/>
                <a:cs typeface="Times New Roman" panose="02020603050405020304" pitchFamily="18" charset="0"/>
              </a:rPr>
              <a:t>1:3   10 </a:t>
            </a:r>
            <a:r>
              <a:rPr lang="en-US" altLang="zh-CN" sz="2400"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MPa</a:t>
            </a:r>
            <a:endParaRPr lang="zh-CN" altLang="en-US" sz="2400">
              <a:solidFill>
                <a:prstClr val="black"/>
              </a:solidFill>
              <a:latin typeface="Times New Roman" panose="02020603050405020304" pitchFamily="18" charset="0"/>
              <a:ea typeface="微软雅黑" panose="020B0503020204020204" pitchFamily="34" charset="-122"/>
            </a:endParaRPr>
          </a:p>
        </p:txBody>
      </p:sp>
      <p:sp>
        <p:nvSpPr>
          <p:cNvPr id="14" name="文本框 8"/>
          <p:cNvSpPr txBox="1"/>
          <p:nvPr>
            <p:custDataLst>
              <p:tags r:id="rId4"/>
            </p:custDataLst>
          </p:nvPr>
        </p:nvSpPr>
        <p:spPr>
          <a:xfrm>
            <a:off x="530225" y="696595"/>
            <a:ext cx="6171565" cy="497205"/>
          </a:xfrm>
          <a:prstGeom prst="rect">
            <a:avLst/>
          </a:prstGeom>
          <a:noFill/>
        </p:spPr>
        <p:txBody>
          <a:bodyPr wrap="square" rtlCol="0">
            <a:spAutoFit/>
          </a:bodyPr>
          <a:lstStyle/>
          <a:p>
            <a:pPr>
              <a:lnSpc>
                <a:spcPct val="110000"/>
              </a:lnSpc>
            </a:pPr>
            <a:r>
              <a:rPr lang="zh-CN" altLang="en-US" sz="24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实践探索</a:t>
            </a:r>
            <a:r>
              <a:rPr lang="en-US" altLang="zh-CN"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通过实验验证理论</a:t>
            </a:r>
            <a:r>
              <a:rPr lang="en-US" altLang="zh-CN"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custDataLst>
              <p:tags r:id="rId5"/>
            </p:custDataLst>
          </p:nvPr>
        </p:nvSpPr>
        <p:spPr>
          <a:xfrm>
            <a:off x="2074813" y="1408026"/>
            <a:ext cx="2316480" cy="460375"/>
          </a:xfrm>
          <a:prstGeom prst="rect">
            <a:avLst/>
          </a:prstGeom>
        </p:spPr>
        <p:txBody>
          <a:bodyPr wrap="none">
            <a:spAutoFit/>
          </a:bodyPr>
          <a:lstStyle/>
          <a:p>
            <a:pPr lvl="0"/>
            <a:r>
              <a:rPr lang="zh-CN" altLang="en-US" sz="2400">
                <a:solidFill>
                  <a:prstClr val="black"/>
                </a:solidFill>
                <a:latin typeface="Times New Roman" panose="02020603050405020304" pitchFamily="18" charset="0"/>
                <a:ea typeface="微软雅黑" panose="020B0503020204020204" pitchFamily="34" charset="-122"/>
              </a:rPr>
              <a:t>采用控制变量法</a:t>
            </a:r>
            <a:endParaRPr lang="zh-CN" altLang="en-US" sz="2400">
              <a:solidFill>
                <a:prstClr val="black"/>
              </a:solidFill>
              <a:latin typeface="Times New Roman" panose="02020603050405020304" pitchFamily="18" charset="0"/>
              <a:ea typeface="微软雅黑" panose="020B0503020204020204" pitchFamily="34" charset="-122"/>
            </a:endParaRPr>
          </a:p>
        </p:txBody>
      </p:sp>
      <p:pic>
        <p:nvPicPr>
          <p:cNvPr id="1026" name="Picture 2" descr="E:\化学\高二\新课程选1\化学反应的调控\812\韩.png"/>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4944745" y="1840865"/>
            <a:ext cx="3830955" cy="328231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custDataLst>
              <p:tags r:id="rId8"/>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9"/>
            </p:custDataLst>
          </p:nvPr>
        </p:nvGrpSpPr>
        <p:grpSpPr>
          <a:xfrm>
            <a:off x="334233" y="14305"/>
            <a:ext cx="479614" cy="479614"/>
            <a:chOff x="1278794" y="3334906"/>
            <a:chExt cx="914014" cy="914014"/>
          </a:xfrm>
        </p:grpSpPr>
        <p:grpSp>
          <p:nvGrpSpPr>
            <p:cNvPr id="55" name="组合 54"/>
            <p:cNvGrpSpPr/>
            <p:nvPr>
              <p:custDataLst>
                <p:tags r:id="rId10"/>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11"/>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12"/>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3"/>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4"/>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06" name="矩形 20"/>
          <p:cNvSpPr/>
          <p:nvPr>
            <p:custDataLst>
              <p:tags r:id="rId15"/>
            </p:custDataLst>
          </p:nvPr>
        </p:nvSpPr>
        <p:spPr>
          <a:xfrm>
            <a:off x="1131570" y="3495675"/>
            <a:ext cx="151193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实验结果：</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08" name="矩形 22"/>
          <p:cNvSpPr/>
          <p:nvPr>
            <p:custDataLst>
              <p:tags r:id="rId16"/>
            </p:custDataLst>
          </p:nvPr>
        </p:nvSpPr>
        <p:spPr>
          <a:xfrm>
            <a:off x="1029970" y="2096135"/>
            <a:ext cx="161353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理论分析：</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TextBox 16"/>
          <p:cNvSpPr txBox="1"/>
          <p:nvPr>
            <p:custDataLst>
              <p:tags r:id="rId17"/>
            </p:custDataLst>
          </p:nvPr>
        </p:nvSpPr>
        <p:spPr>
          <a:xfrm>
            <a:off x="422664" y="1323692"/>
            <a:ext cx="1483749" cy="460375"/>
          </a:xfrm>
          <a:prstGeom prst="rect">
            <a:avLst/>
          </a:prstGeom>
          <a:noFill/>
        </p:spPr>
        <p:txBody>
          <a:bodyPr wrap="square" rtlCol="0">
            <a:spAutoFit/>
          </a:bodyPr>
          <a:lstStyle/>
          <a:p>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15"/>
          <p:cNvGrpSpPr/>
          <p:nvPr>
            <p:custDataLst>
              <p:tags r:id="rId18"/>
            </p:custDataLst>
          </p:nvPr>
        </p:nvGrpSpPr>
        <p:grpSpPr>
          <a:xfrm>
            <a:off x="421005" y="1341120"/>
            <a:ext cx="1722755" cy="584200"/>
            <a:chOff x="834014" y="1708220"/>
            <a:chExt cx="5261985" cy="1848896"/>
          </a:xfrm>
        </p:grpSpPr>
        <p:sp>
          <p:nvSpPr>
            <p:cNvPr id="7" name="流程图: 过程 6"/>
            <p:cNvSpPr/>
            <p:nvPr>
              <p:custDataLst>
                <p:tags r:id="rId19"/>
              </p:custDataLst>
            </p:nvPr>
          </p:nvSpPr>
          <p:spPr>
            <a:xfrm>
              <a:off x="834014" y="1708220"/>
              <a:ext cx="4731337" cy="1848896"/>
            </a:xfrm>
            <a:prstGeom prst="flowChartProcess">
              <a:avLst/>
            </a:prstGeom>
            <a:solidFill>
              <a:srgbClr val="76E4E3"/>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600" normalizeH="0" baseline="0" noProof="0">
                <a:ln>
                  <a:noFill/>
                </a:ln>
                <a:solidFill>
                  <a:srgbClr val="034581"/>
                </a:solidFill>
                <a:effectLst/>
                <a:uLnTx/>
                <a:uFillTx/>
                <a:latin typeface="+mn-lt"/>
                <a:ea typeface="+mn-ea"/>
                <a:cs typeface="+mn-ea"/>
                <a:sym typeface="+mn-lt"/>
              </a:endParaRPr>
            </a:p>
          </p:txBody>
        </p:sp>
        <p:sp>
          <p:nvSpPr>
            <p:cNvPr id="8" name="流程图: 数据 7"/>
            <p:cNvSpPr/>
            <p:nvPr>
              <p:custDataLst>
                <p:tags r:id="rId20"/>
              </p:custDataLst>
            </p:nvPr>
          </p:nvSpPr>
          <p:spPr>
            <a:xfrm>
              <a:off x="5349667" y="1708220"/>
              <a:ext cx="746332" cy="1848896"/>
            </a:xfrm>
            <a:prstGeom prst="flowChartInputOutput">
              <a:avLst/>
            </a:prstGeom>
            <a:solidFill>
              <a:srgbClr val="00ADAC"/>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600" normalizeH="0" baseline="0" noProof="0">
                <a:ln>
                  <a:noFill/>
                </a:ln>
                <a:solidFill>
                  <a:srgbClr val="034581"/>
                </a:solidFill>
                <a:effectLst/>
                <a:uLnTx/>
                <a:uFillTx/>
                <a:latin typeface="+mn-lt"/>
                <a:ea typeface="+mn-ea"/>
                <a:cs typeface="+mn-ea"/>
                <a:sym typeface="+mn-lt"/>
              </a:endParaRPr>
            </a:p>
          </p:txBody>
        </p:sp>
      </p:grpSp>
      <p:sp>
        <p:nvSpPr>
          <p:cNvPr id="9" name="矩形 22"/>
          <p:cNvSpPr/>
          <p:nvPr>
            <p:custDataLst>
              <p:tags r:id="rId21"/>
            </p:custDataLst>
          </p:nvPr>
        </p:nvSpPr>
        <p:spPr>
          <a:xfrm>
            <a:off x="530225" y="1380490"/>
            <a:ext cx="161353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zh-CN" sz="2400" b="1">
                <a:solidFill>
                  <a:prstClr val="black"/>
                </a:solidFill>
                <a:latin typeface="Calibri" panose="020F0502020204030204"/>
                <a:ea typeface="微软雅黑" panose="020B0503020204020204" pitchFamily="34" charset="-122"/>
                <a:cs typeface="Times New Roman" panose="02020603050405020304" pitchFamily="18" charset="0"/>
                <a:sym typeface="+mn-ea"/>
              </a:rPr>
              <a:t>①</a:t>
            </a: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温度</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5135" name="组合 22"/>
          <p:cNvGrpSpPr/>
          <p:nvPr>
            <p:custDataLst>
              <p:tags r:id="rId22"/>
            </p:custDataLst>
          </p:nvPr>
        </p:nvGrpSpPr>
        <p:grpSpPr>
          <a:xfrm>
            <a:off x="664210" y="2157095"/>
            <a:ext cx="365760" cy="365760"/>
            <a:chOff x="4801678" y="4383870"/>
            <a:chExt cx="504056" cy="504056"/>
          </a:xfrm>
        </p:grpSpPr>
        <p:sp>
          <p:nvSpPr>
            <p:cNvPr id="5139" name="矩形: 圆角 23"/>
            <p:cNvSpPr/>
            <p:nvPr>
              <p:custDataLst>
                <p:tags r:id="rId23"/>
              </p:custDataLst>
            </p:nvPr>
          </p:nvSpPr>
          <p:spPr>
            <a:xfrm>
              <a:off x="4801678" y="4383870"/>
              <a:ext cx="504056" cy="504056"/>
            </a:xfrm>
            <a:prstGeom prst="roundRect">
              <a:avLst>
                <a:gd name="adj" fmla="val 11236"/>
              </a:avLst>
            </a:prstGeom>
            <a:solidFill>
              <a:srgbClr val="00ADAC"/>
            </a:solidFill>
            <a:ln w="19050">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zh-CN" altLang="zh-CN" sz="2400">
                <a:latin typeface="Arial" panose="020B0604020202020204" pitchFamily="34" charset="0"/>
              </a:endParaRPr>
            </a:p>
          </p:txBody>
        </p:sp>
        <p:sp>
          <p:nvSpPr>
            <p:cNvPr id="5140" name="任意多边形: 形状 24"/>
            <p:cNvSpPr>
              <a:spLocks noChangeAspect="1"/>
            </p:cNvSpPr>
            <p:nvPr>
              <p:custDataLst>
                <p:tags r:id="rId24"/>
              </p:custDataLst>
            </p:nvPr>
          </p:nvSpPr>
          <p:spPr>
            <a:xfrm>
              <a:off x="4885222" y="4467648"/>
              <a:ext cx="336969" cy="336499"/>
            </a:xfrm>
            <a:custGeom>
              <a:avLst/>
              <a:gdLst/>
              <a:ahLst/>
              <a:cxnLst>
                <a:cxn ang="0">
                  <a:pos x="12015" y="22796"/>
                </a:cxn>
                <a:cxn ang="0">
                  <a:pos x="18183" y="22796"/>
                </a:cxn>
                <a:cxn ang="0">
                  <a:pos x="27535" y="32008"/>
                </a:cxn>
                <a:cxn ang="0">
                  <a:pos x="28834" y="32840"/>
                </a:cxn>
                <a:cxn ang="0">
                  <a:pos x="30133" y="32008"/>
                </a:cxn>
                <a:cxn ang="0">
                  <a:pos x="39486" y="22796"/>
                </a:cxn>
                <a:cxn ang="0">
                  <a:pos x="45654" y="22796"/>
                </a:cxn>
                <a:cxn ang="0">
                  <a:pos x="45654" y="38387"/>
                </a:cxn>
                <a:cxn ang="0">
                  <a:pos x="30033" y="38387"/>
                </a:cxn>
                <a:cxn ang="0">
                  <a:pos x="30033" y="41987"/>
                </a:cxn>
                <a:cxn ang="0">
                  <a:pos x="54063" y="41987"/>
                </a:cxn>
                <a:cxn ang="0">
                  <a:pos x="54063" y="47992"/>
                </a:cxn>
                <a:cxn ang="0">
                  <a:pos x="57669" y="47992"/>
                </a:cxn>
                <a:cxn ang="0">
                  <a:pos x="57669" y="57588"/>
                </a:cxn>
                <a:cxn ang="0">
                  <a:pos x="48051" y="57588"/>
                </a:cxn>
                <a:cxn ang="0">
                  <a:pos x="48051" y="47992"/>
                </a:cxn>
                <a:cxn ang="0">
                  <a:pos x="51656" y="47992"/>
                </a:cxn>
                <a:cxn ang="0">
                  <a:pos x="51656" y="44382"/>
                </a:cxn>
                <a:cxn ang="0">
                  <a:pos x="30033" y="44382"/>
                </a:cxn>
                <a:cxn ang="0">
                  <a:pos x="30033" y="47992"/>
                </a:cxn>
                <a:cxn ang="0">
                  <a:pos x="33638" y="47992"/>
                </a:cxn>
                <a:cxn ang="0">
                  <a:pos x="33638" y="57588"/>
                </a:cxn>
                <a:cxn ang="0">
                  <a:pos x="24030" y="57588"/>
                </a:cxn>
                <a:cxn ang="0">
                  <a:pos x="24030" y="47992"/>
                </a:cxn>
                <a:cxn ang="0">
                  <a:pos x="27636" y="47992"/>
                </a:cxn>
                <a:cxn ang="0">
                  <a:pos x="27636" y="44382"/>
                </a:cxn>
                <a:cxn ang="0">
                  <a:pos x="6012" y="44382"/>
                </a:cxn>
                <a:cxn ang="0">
                  <a:pos x="6012" y="47992"/>
                </a:cxn>
                <a:cxn ang="0">
                  <a:pos x="9608" y="47992"/>
                </a:cxn>
                <a:cxn ang="0">
                  <a:pos x="9608" y="57588"/>
                </a:cxn>
                <a:cxn ang="0">
                  <a:pos x="0" y="57588"/>
                </a:cxn>
                <a:cxn ang="0">
                  <a:pos x="0" y="47992"/>
                </a:cxn>
                <a:cxn ang="0">
                  <a:pos x="3605" y="47992"/>
                </a:cxn>
                <a:cxn ang="0">
                  <a:pos x="3605" y="41987"/>
                </a:cxn>
                <a:cxn ang="0">
                  <a:pos x="27636" y="41987"/>
                </a:cxn>
                <a:cxn ang="0">
                  <a:pos x="27636" y="38387"/>
                </a:cxn>
                <a:cxn ang="0">
                  <a:pos x="12015" y="38387"/>
                </a:cxn>
                <a:cxn ang="0">
                  <a:pos x="28838" y="6771"/>
                </a:cxn>
                <a:cxn ang="0">
                  <a:pos x="23832" y="11605"/>
                </a:cxn>
                <a:cxn ang="0">
                  <a:pos x="28838" y="16448"/>
                </a:cxn>
                <a:cxn ang="0">
                  <a:pos x="33843" y="11605"/>
                </a:cxn>
                <a:cxn ang="0">
                  <a:pos x="28838" y="6771"/>
                </a:cxn>
                <a:cxn ang="0">
                  <a:pos x="28838" y="0"/>
                </a:cxn>
                <a:cxn ang="0">
                  <a:pos x="40853" y="11605"/>
                </a:cxn>
                <a:cxn ang="0">
                  <a:pos x="28838" y="29991"/>
                </a:cxn>
                <a:cxn ang="0">
                  <a:pos x="16823" y="11605"/>
                </a:cxn>
                <a:cxn ang="0">
                  <a:pos x="28838" y="0"/>
                </a:cxn>
              </a:cxnLst>
              <a:rect l="l" t="t" r="r" b="b"/>
              <a:pathLst>
                <a:path w="606933" h="606087">
                  <a:moveTo>
                    <a:pt x="126452" y="239923"/>
                  </a:moveTo>
                  <a:lnTo>
                    <a:pt x="191364" y="239923"/>
                  </a:lnTo>
                  <a:cubicBezTo>
                    <a:pt x="230851" y="298209"/>
                    <a:pt x="286131" y="334566"/>
                    <a:pt x="289791" y="336874"/>
                  </a:cubicBezTo>
                  <a:lnTo>
                    <a:pt x="303467" y="345627"/>
                  </a:lnTo>
                  <a:lnTo>
                    <a:pt x="317142" y="336874"/>
                  </a:lnTo>
                  <a:cubicBezTo>
                    <a:pt x="320802" y="334566"/>
                    <a:pt x="376083" y="298209"/>
                    <a:pt x="415569" y="239923"/>
                  </a:cubicBezTo>
                  <a:lnTo>
                    <a:pt x="480481" y="239923"/>
                  </a:lnTo>
                  <a:lnTo>
                    <a:pt x="480481" y="404009"/>
                  </a:lnTo>
                  <a:lnTo>
                    <a:pt x="316083" y="404009"/>
                  </a:lnTo>
                  <a:lnTo>
                    <a:pt x="316083" y="441905"/>
                  </a:lnTo>
                  <a:lnTo>
                    <a:pt x="568988" y="441905"/>
                  </a:lnTo>
                  <a:lnTo>
                    <a:pt x="568988" y="505096"/>
                  </a:lnTo>
                  <a:lnTo>
                    <a:pt x="606933" y="505096"/>
                  </a:lnTo>
                  <a:lnTo>
                    <a:pt x="606933" y="606087"/>
                  </a:lnTo>
                  <a:lnTo>
                    <a:pt x="505714" y="606087"/>
                  </a:lnTo>
                  <a:lnTo>
                    <a:pt x="505714" y="505096"/>
                  </a:lnTo>
                  <a:lnTo>
                    <a:pt x="543659" y="505096"/>
                  </a:lnTo>
                  <a:lnTo>
                    <a:pt x="543659" y="467105"/>
                  </a:lnTo>
                  <a:lnTo>
                    <a:pt x="316083" y="467105"/>
                  </a:lnTo>
                  <a:lnTo>
                    <a:pt x="316083" y="505096"/>
                  </a:lnTo>
                  <a:lnTo>
                    <a:pt x="354028" y="505096"/>
                  </a:lnTo>
                  <a:lnTo>
                    <a:pt x="354028" y="606087"/>
                  </a:lnTo>
                  <a:lnTo>
                    <a:pt x="252905" y="606087"/>
                  </a:lnTo>
                  <a:lnTo>
                    <a:pt x="252905" y="505096"/>
                  </a:lnTo>
                  <a:lnTo>
                    <a:pt x="290850" y="505096"/>
                  </a:lnTo>
                  <a:lnTo>
                    <a:pt x="290850" y="467105"/>
                  </a:lnTo>
                  <a:lnTo>
                    <a:pt x="63274" y="467105"/>
                  </a:lnTo>
                  <a:lnTo>
                    <a:pt x="63274" y="505096"/>
                  </a:lnTo>
                  <a:lnTo>
                    <a:pt x="101123" y="505096"/>
                  </a:lnTo>
                  <a:lnTo>
                    <a:pt x="101123" y="606087"/>
                  </a:lnTo>
                  <a:lnTo>
                    <a:pt x="0" y="606087"/>
                  </a:lnTo>
                  <a:lnTo>
                    <a:pt x="0" y="505096"/>
                  </a:lnTo>
                  <a:lnTo>
                    <a:pt x="37945" y="505096"/>
                  </a:lnTo>
                  <a:lnTo>
                    <a:pt x="37945" y="441905"/>
                  </a:lnTo>
                  <a:lnTo>
                    <a:pt x="290850" y="441905"/>
                  </a:lnTo>
                  <a:lnTo>
                    <a:pt x="290850" y="404009"/>
                  </a:lnTo>
                  <a:lnTo>
                    <a:pt x="126452" y="404009"/>
                  </a:lnTo>
                  <a:lnTo>
                    <a:pt x="126452" y="239923"/>
                  </a:lnTo>
                  <a:close/>
                  <a:moveTo>
                    <a:pt x="303502" y="71264"/>
                  </a:moveTo>
                  <a:cubicBezTo>
                    <a:pt x="274417" y="71264"/>
                    <a:pt x="250822" y="94057"/>
                    <a:pt x="250822" y="122140"/>
                  </a:cubicBezTo>
                  <a:cubicBezTo>
                    <a:pt x="250822" y="150318"/>
                    <a:pt x="274417" y="173111"/>
                    <a:pt x="303502" y="173111"/>
                  </a:cubicBezTo>
                  <a:cubicBezTo>
                    <a:pt x="332587" y="173111"/>
                    <a:pt x="356183" y="150318"/>
                    <a:pt x="356183" y="122140"/>
                  </a:cubicBezTo>
                  <a:cubicBezTo>
                    <a:pt x="356183" y="94057"/>
                    <a:pt x="332587" y="71264"/>
                    <a:pt x="303502" y="71264"/>
                  </a:cubicBezTo>
                  <a:close/>
                  <a:moveTo>
                    <a:pt x="303502" y="0"/>
                  </a:moveTo>
                  <a:cubicBezTo>
                    <a:pt x="373326" y="0"/>
                    <a:pt x="429955" y="54723"/>
                    <a:pt x="429955" y="122140"/>
                  </a:cubicBezTo>
                  <a:cubicBezTo>
                    <a:pt x="429955" y="234181"/>
                    <a:pt x="303502" y="315639"/>
                    <a:pt x="303502" y="315639"/>
                  </a:cubicBezTo>
                  <a:cubicBezTo>
                    <a:pt x="303502" y="315639"/>
                    <a:pt x="177049" y="234181"/>
                    <a:pt x="177049" y="122140"/>
                  </a:cubicBezTo>
                  <a:cubicBezTo>
                    <a:pt x="177049" y="54723"/>
                    <a:pt x="233679" y="0"/>
                    <a:pt x="303502" y="0"/>
                  </a:cubicBezTo>
                  <a:close/>
                </a:path>
              </a:pathLst>
            </a:custGeom>
            <a:solidFill>
              <a:schemeClr val="bg1">
                <a:alpha val="100000"/>
              </a:schemeClr>
            </a:solidFill>
            <a:ln w="9525">
              <a:noFill/>
            </a:ln>
          </p:spPr>
          <p:txBody>
            <a:bodyPr/>
            <a:lstStyle/>
            <a:p>
              <a:endParaRPr lang="zh-CN" altLang="en-US"/>
            </a:p>
          </p:txBody>
        </p:sp>
      </p:grpSp>
      <p:grpSp>
        <p:nvGrpSpPr>
          <p:cNvPr id="10" name="组合 22"/>
          <p:cNvGrpSpPr/>
          <p:nvPr>
            <p:custDataLst>
              <p:tags r:id="rId25"/>
            </p:custDataLst>
          </p:nvPr>
        </p:nvGrpSpPr>
        <p:grpSpPr>
          <a:xfrm>
            <a:off x="664210" y="3542665"/>
            <a:ext cx="365760" cy="365760"/>
            <a:chOff x="4801678" y="4383870"/>
            <a:chExt cx="504056" cy="504056"/>
          </a:xfrm>
        </p:grpSpPr>
        <p:sp>
          <p:nvSpPr>
            <p:cNvPr id="11" name="矩形: 圆角 23"/>
            <p:cNvSpPr/>
            <p:nvPr>
              <p:custDataLst>
                <p:tags r:id="rId26"/>
              </p:custDataLst>
            </p:nvPr>
          </p:nvSpPr>
          <p:spPr>
            <a:xfrm>
              <a:off x="4801678" y="4383870"/>
              <a:ext cx="504056" cy="504056"/>
            </a:xfrm>
            <a:prstGeom prst="roundRect">
              <a:avLst>
                <a:gd name="adj" fmla="val 11236"/>
              </a:avLst>
            </a:prstGeom>
            <a:solidFill>
              <a:srgbClr val="00ADAC"/>
            </a:solidFill>
            <a:ln w="19050">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zh-CN" altLang="zh-CN" sz="2400">
                <a:latin typeface="Arial" panose="020B0604020202020204" pitchFamily="34" charset="0"/>
              </a:endParaRPr>
            </a:p>
          </p:txBody>
        </p:sp>
        <p:sp>
          <p:nvSpPr>
            <p:cNvPr id="13" name="任意多边形: 形状 24"/>
            <p:cNvSpPr>
              <a:spLocks noChangeAspect="1"/>
            </p:cNvSpPr>
            <p:nvPr>
              <p:custDataLst>
                <p:tags r:id="rId27"/>
              </p:custDataLst>
            </p:nvPr>
          </p:nvSpPr>
          <p:spPr>
            <a:xfrm>
              <a:off x="4885222" y="4467648"/>
              <a:ext cx="336969" cy="336499"/>
            </a:xfrm>
            <a:custGeom>
              <a:avLst/>
              <a:gdLst/>
              <a:ahLst/>
              <a:cxnLst>
                <a:cxn ang="0">
                  <a:pos x="12015" y="22796"/>
                </a:cxn>
                <a:cxn ang="0">
                  <a:pos x="18183" y="22796"/>
                </a:cxn>
                <a:cxn ang="0">
                  <a:pos x="27535" y="32008"/>
                </a:cxn>
                <a:cxn ang="0">
                  <a:pos x="28834" y="32840"/>
                </a:cxn>
                <a:cxn ang="0">
                  <a:pos x="30133" y="32008"/>
                </a:cxn>
                <a:cxn ang="0">
                  <a:pos x="39486" y="22796"/>
                </a:cxn>
                <a:cxn ang="0">
                  <a:pos x="45654" y="22796"/>
                </a:cxn>
                <a:cxn ang="0">
                  <a:pos x="45654" y="38387"/>
                </a:cxn>
                <a:cxn ang="0">
                  <a:pos x="30033" y="38387"/>
                </a:cxn>
                <a:cxn ang="0">
                  <a:pos x="30033" y="41987"/>
                </a:cxn>
                <a:cxn ang="0">
                  <a:pos x="54063" y="41987"/>
                </a:cxn>
                <a:cxn ang="0">
                  <a:pos x="54063" y="47992"/>
                </a:cxn>
                <a:cxn ang="0">
                  <a:pos x="57669" y="47992"/>
                </a:cxn>
                <a:cxn ang="0">
                  <a:pos x="57669" y="57588"/>
                </a:cxn>
                <a:cxn ang="0">
                  <a:pos x="48051" y="57588"/>
                </a:cxn>
                <a:cxn ang="0">
                  <a:pos x="48051" y="47992"/>
                </a:cxn>
                <a:cxn ang="0">
                  <a:pos x="51656" y="47992"/>
                </a:cxn>
                <a:cxn ang="0">
                  <a:pos x="51656" y="44382"/>
                </a:cxn>
                <a:cxn ang="0">
                  <a:pos x="30033" y="44382"/>
                </a:cxn>
                <a:cxn ang="0">
                  <a:pos x="30033" y="47992"/>
                </a:cxn>
                <a:cxn ang="0">
                  <a:pos x="33638" y="47992"/>
                </a:cxn>
                <a:cxn ang="0">
                  <a:pos x="33638" y="57588"/>
                </a:cxn>
                <a:cxn ang="0">
                  <a:pos x="24030" y="57588"/>
                </a:cxn>
                <a:cxn ang="0">
                  <a:pos x="24030" y="47992"/>
                </a:cxn>
                <a:cxn ang="0">
                  <a:pos x="27636" y="47992"/>
                </a:cxn>
                <a:cxn ang="0">
                  <a:pos x="27636" y="44382"/>
                </a:cxn>
                <a:cxn ang="0">
                  <a:pos x="6012" y="44382"/>
                </a:cxn>
                <a:cxn ang="0">
                  <a:pos x="6012" y="47992"/>
                </a:cxn>
                <a:cxn ang="0">
                  <a:pos x="9608" y="47992"/>
                </a:cxn>
                <a:cxn ang="0">
                  <a:pos x="9608" y="57588"/>
                </a:cxn>
                <a:cxn ang="0">
                  <a:pos x="0" y="57588"/>
                </a:cxn>
                <a:cxn ang="0">
                  <a:pos x="0" y="47992"/>
                </a:cxn>
                <a:cxn ang="0">
                  <a:pos x="3605" y="47992"/>
                </a:cxn>
                <a:cxn ang="0">
                  <a:pos x="3605" y="41987"/>
                </a:cxn>
                <a:cxn ang="0">
                  <a:pos x="27636" y="41987"/>
                </a:cxn>
                <a:cxn ang="0">
                  <a:pos x="27636" y="38387"/>
                </a:cxn>
                <a:cxn ang="0">
                  <a:pos x="12015" y="38387"/>
                </a:cxn>
                <a:cxn ang="0">
                  <a:pos x="28838" y="6771"/>
                </a:cxn>
                <a:cxn ang="0">
                  <a:pos x="23832" y="11605"/>
                </a:cxn>
                <a:cxn ang="0">
                  <a:pos x="28838" y="16448"/>
                </a:cxn>
                <a:cxn ang="0">
                  <a:pos x="33843" y="11605"/>
                </a:cxn>
                <a:cxn ang="0">
                  <a:pos x="28838" y="6771"/>
                </a:cxn>
                <a:cxn ang="0">
                  <a:pos x="28838" y="0"/>
                </a:cxn>
                <a:cxn ang="0">
                  <a:pos x="40853" y="11605"/>
                </a:cxn>
                <a:cxn ang="0">
                  <a:pos x="28838" y="29991"/>
                </a:cxn>
                <a:cxn ang="0">
                  <a:pos x="16823" y="11605"/>
                </a:cxn>
                <a:cxn ang="0">
                  <a:pos x="28838" y="0"/>
                </a:cxn>
              </a:cxnLst>
              <a:rect l="l" t="t" r="r" b="b"/>
              <a:pathLst>
                <a:path w="606933" h="606087">
                  <a:moveTo>
                    <a:pt x="126452" y="239923"/>
                  </a:moveTo>
                  <a:lnTo>
                    <a:pt x="191364" y="239923"/>
                  </a:lnTo>
                  <a:cubicBezTo>
                    <a:pt x="230851" y="298209"/>
                    <a:pt x="286131" y="334566"/>
                    <a:pt x="289791" y="336874"/>
                  </a:cubicBezTo>
                  <a:lnTo>
                    <a:pt x="303467" y="345627"/>
                  </a:lnTo>
                  <a:lnTo>
                    <a:pt x="317142" y="336874"/>
                  </a:lnTo>
                  <a:cubicBezTo>
                    <a:pt x="320802" y="334566"/>
                    <a:pt x="376083" y="298209"/>
                    <a:pt x="415569" y="239923"/>
                  </a:cubicBezTo>
                  <a:lnTo>
                    <a:pt x="480481" y="239923"/>
                  </a:lnTo>
                  <a:lnTo>
                    <a:pt x="480481" y="404009"/>
                  </a:lnTo>
                  <a:lnTo>
                    <a:pt x="316083" y="404009"/>
                  </a:lnTo>
                  <a:lnTo>
                    <a:pt x="316083" y="441905"/>
                  </a:lnTo>
                  <a:lnTo>
                    <a:pt x="568988" y="441905"/>
                  </a:lnTo>
                  <a:lnTo>
                    <a:pt x="568988" y="505096"/>
                  </a:lnTo>
                  <a:lnTo>
                    <a:pt x="606933" y="505096"/>
                  </a:lnTo>
                  <a:lnTo>
                    <a:pt x="606933" y="606087"/>
                  </a:lnTo>
                  <a:lnTo>
                    <a:pt x="505714" y="606087"/>
                  </a:lnTo>
                  <a:lnTo>
                    <a:pt x="505714" y="505096"/>
                  </a:lnTo>
                  <a:lnTo>
                    <a:pt x="543659" y="505096"/>
                  </a:lnTo>
                  <a:lnTo>
                    <a:pt x="543659" y="467105"/>
                  </a:lnTo>
                  <a:lnTo>
                    <a:pt x="316083" y="467105"/>
                  </a:lnTo>
                  <a:lnTo>
                    <a:pt x="316083" y="505096"/>
                  </a:lnTo>
                  <a:lnTo>
                    <a:pt x="354028" y="505096"/>
                  </a:lnTo>
                  <a:lnTo>
                    <a:pt x="354028" y="606087"/>
                  </a:lnTo>
                  <a:lnTo>
                    <a:pt x="252905" y="606087"/>
                  </a:lnTo>
                  <a:lnTo>
                    <a:pt x="252905" y="505096"/>
                  </a:lnTo>
                  <a:lnTo>
                    <a:pt x="290850" y="505096"/>
                  </a:lnTo>
                  <a:lnTo>
                    <a:pt x="290850" y="467105"/>
                  </a:lnTo>
                  <a:lnTo>
                    <a:pt x="63274" y="467105"/>
                  </a:lnTo>
                  <a:lnTo>
                    <a:pt x="63274" y="505096"/>
                  </a:lnTo>
                  <a:lnTo>
                    <a:pt x="101123" y="505096"/>
                  </a:lnTo>
                  <a:lnTo>
                    <a:pt x="101123" y="606087"/>
                  </a:lnTo>
                  <a:lnTo>
                    <a:pt x="0" y="606087"/>
                  </a:lnTo>
                  <a:lnTo>
                    <a:pt x="0" y="505096"/>
                  </a:lnTo>
                  <a:lnTo>
                    <a:pt x="37945" y="505096"/>
                  </a:lnTo>
                  <a:lnTo>
                    <a:pt x="37945" y="441905"/>
                  </a:lnTo>
                  <a:lnTo>
                    <a:pt x="290850" y="441905"/>
                  </a:lnTo>
                  <a:lnTo>
                    <a:pt x="290850" y="404009"/>
                  </a:lnTo>
                  <a:lnTo>
                    <a:pt x="126452" y="404009"/>
                  </a:lnTo>
                  <a:lnTo>
                    <a:pt x="126452" y="239923"/>
                  </a:lnTo>
                  <a:close/>
                  <a:moveTo>
                    <a:pt x="303502" y="71264"/>
                  </a:moveTo>
                  <a:cubicBezTo>
                    <a:pt x="274417" y="71264"/>
                    <a:pt x="250822" y="94057"/>
                    <a:pt x="250822" y="122140"/>
                  </a:cubicBezTo>
                  <a:cubicBezTo>
                    <a:pt x="250822" y="150318"/>
                    <a:pt x="274417" y="173111"/>
                    <a:pt x="303502" y="173111"/>
                  </a:cubicBezTo>
                  <a:cubicBezTo>
                    <a:pt x="332587" y="173111"/>
                    <a:pt x="356183" y="150318"/>
                    <a:pt x="356183" y="122140"/>
                  </a:cubicBezTo>
                  <a:cubicBezTo>
                    <a:pt x="356183" y="94057"/>
                    <a:pt x="332587" y="71264"/>
                    <a:pt x="303502" y="71264"/>
                  </a:cubicBezTo>
                  <a:close/>
                  <a:moveTo>
                    <a:pt x="303502" y="0"/>
                  </a:moveTo>
                  <a:cubicBezTo>
                    <a:pt x="373326" y="0"/>
                    <a:pt x="429955" y="54723"/>
                    <a:pt x="429955" y="122140"/>
                  </a:cubicBezTo>
                  <a:cubicBezTo>
                    <a:pt x="429955" y="234181"/>
                    <a:pt x="303502" y="315639"/>
                    <a:pt x="303502" y="315639"/>
                  </a:cubicBezTo>
                  <a:cubicBezTo>
                    <a:pt x="303502" y="315639"/>
                    <a:pt x="177049" y="234181"/>
                    <a:pt x="177049" y="122140"/>
                  </a:cubicBezTo>
                  <a:cubicBezTo>
                    <a:pt x="177049" y="54723"/>
                    <a:pt x="233679" y="0"/>
                    <a:pt x="303502" y="0"/>
                  </a:cubicBezTo>
                  <a:close/>
                </a:path>
              </a:pathLst>
            </a:custGeom>
            <a:solidFill>
              <a:schemeClr val="bg1">
                <a:alpha val="100000"/>
              </a:schemeClr>
            </a:solidFill>
            <a:ln w="9525">
              <a:noFill/>
            </a:ln>
          </p:spPr>
          <p:txBody>
            <a:bodyPr/>
            <a:lstStyle/>
            <a:p>
              <a:endParaRPr lang="zh-CN" altLang="en-US"/>
            </a:p>
          </p:txBody>
        </p:sp>
      </p:grpSp>
      <p:sp>
        <p:nvSpPr>
          <p:cNvPr id="22" name="TextBox 21"/>
          <p:cNvSpPr txBox="1"/>
          <p:nvPr>
            <p:custDataLst>
              <p:tags r:id="rId28"/>
            </p:custDataLst>
          </p:nvPr>
        </p:nvSpPr>
        <p:spPr>
          <a:xfrm>
            <a:off x="561340" y="4123690"/>
            <a:ext cx="5462270" cy="460375"/>
          </a:xfrm>
          <a:prstGeom prst="rect">
            <a:avLst/>
          </a:prstGeom>
          <a:noFill/>
        </p:spPr>
        <p:txBody>
          <a:bodyPr wrap="square" rtlCol="0">
            <a:spAutoFit/>
          </a:bodyPr>
          <a:lstStyle/>
          <a:p>
            <a:r>
              <a:rPr lang="zh-CN" altLang="en-US" sz="2400">
                <a:latin typeface="Times New Roman" panose="02020603050405020304" pitchFamily="18" charset="0"/>
                <a:ea typeface="微软雅黑" panose="020B0503020204020204" pitchFamily="34" charset="-122"/>
                <a:sym typeface="+mn-ea"/>
              </a:rPr>
              <a:t>低温可提高平衡混合物中</a:t>
            </a:r>
            <a:r>
              <a:rPr lang="zh-CN" altLang="en-US" sz="2400" smtClean="0">
                <a:latin typeface="Times New Roman" panose="02020603050405020304" pitchFamily="18" charset="0"/>
                <a:ea typeface="微软雅黑" panose="020B0503020204020204" pitchFamily="34" charset="-122"/>
                <a:sym typeface="+mn-ea"/>
              </a:rPr>
              <a:t>氨的含量</a:t>
            </a:r>
            <a:endParaRPr lang="zh-CN" altLang="en-US" sz="2400">
              <a:solidFill>
                <a:prstClr val="black"/>
              </a:solidFill>
              <a:latin typeface="Times New Roman" panose="02020603050405020304" pitchFamily="18" charset="0"/>
              <a:ea typeface="微软雅黑" panose="020B0503020204020204" pitchFamily="34" charset="-122"/>
            </a:endParaRPr>
          </a:p>
        </p:txBody>
      </p:sp>
    </p:spTree>
    <p:custDataLst>
      <p:tags r:id="rId2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additive="base">
                                        <p:cTn id="11" dur="500"/>
                                        <p:tgtEl>
                                          <p:spTgt spid="4108"/>
                                        </p:tgtEl>
                                        <p:attrNameLst>
                                          <p:attrName>ppt_y</p:attrName>
                                        </p:attrNameLst>
                                      </p:cBhvr>
                                      <p:tavLst>
                                        <p:tav tm="0">
                                          <p:val>
                                            <p:strVal val="#ppt_y+#ppt_h*1.125000"/>
                                          </p:val>
                                        </p:tav>
                                        <p:tav tm="100000">
                                          <p:val>
                                            <p:strVal val="#ppt_y"/>
                                          </p:val>
                                        </p:tav>
                                      </p:tavLst>
                                    </p:anim>
                                    <p:animEffect transition="in" filter="wipe(up)">
                                      <p:cBhvr>
                                        <p:cTn id="12" dur="500"/>
                                        <p:tgtEl>
                                          <p:spTgt spid="4108"/>
                                        </p:tgtEl>
                                      </p:cBhvr>
                                    </p:animEffect>
                                  </p:childTnLst>
                                </p:cTn>
                              </p:par>
                              <p:par>
                                <p:cTn id="13" presetID="12" presetClass="entr" presetSubtype="4" fill="hold" nodeType="withEffect">
                                  <p:stCondLst>
                                    <p:cond delay="0"/>
                                  </p:stCondLst>
                                  <p:childTnLst>
                                    <p:set>
                                      <p:cBhvr>
                                        <p:cTn id="14" dur="1" fill="hold">
                                          <p:stCondLst>
                                            <p:cond delay="0"/>
                                          </p:stCondLst>
                                        </p:cTn>
                                        <p:tgtEl>
                                          <p:spTgt spid="5135"/>
                                        </p:tgtEl>
                                        <p:attrNameLst>
                                          <p:attrName>style.visibility</p:attrName>
                                        </p:attrNameLst>
                                      </p:cBhvr>
                                      <p:to>
                                        <p:strVal val="visible"/>
                                      </p:to>
                                    </p:set>
                                    <p:anim calcmode="lin" valueType="num">
                                      <p:cBhvr additive="base">
                                        <p:cTn id="15" dur="500"/>
                                        <p:tgtEl>
                                          <p:spTgt spid="5135"/>
                                        </p:tgtEl>
                                        <p:attrNameLst>
                                          <p:attrName>ppt_y</p:attrName>
                                        </p:attrNameLst>
                                      </p:cBhvr>
                                      <p:tavLst>
                                        <p:tav tm="0">
                                          <p:val>
                                            <p:strVal val="#ppt_y+#ppt_h*1.125000"/>
                                          </p:val>
                                        </p:tav>
                                        <p:tav tm="100000">
                                          <p:val>
                                            <p:strVal val="#ppt_y"/>
                                          </p:val>
                                        </p:tav>
                                      </p:tavLst>
                                    </p:anim>
                                    <p:animEffect transition="in" filter="wipe(up)">
                                      <p:cBhvr>
                                        <p:cTn id="16" dur="500"/>
                                        <p:tgtEl>
                                          <p:spTgt spid="513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4106"/>
                                        </p:tgtEl>
                                        <p:attrNameLst>
                                          <p:attrName>style.visibility</p:attrName>
                                        </p:attrNameLst>
                                      </p:cBhvr>
                                      <p:to>
                                        <p:strVal val="visible"/>
                                      </p:to>
                                    </p:set>
                                    <p:anim calcmode="lin" valueType="num">
                                      <p:cBhvr additive="base">
                                        <p:cTn id="21" dur="500"/>
                                        <p:tgtEl>
                                          <p:spTgt spid="4106"/>
                                        </p:tgtEl>
                                        <p:attrNameLst>
                                          <p:attrName>ppt_y</p:attrName>
                                        </p:attrNameLst>
                                      </p:cBhvr>
                                      <p:tavLst>
                                        <p:tav tm="0">
                                          <p:val>
                                            <p:strVal val="#ppt_y+#ppt_h*1.125000"/>
                                          </p:val>
                                        </p:tav>
                                        <p:tav tm="100000">
                                          <p:val>
                                            <p:strVal val="#ppt_y"/>
                                          </p:val>
                                        </p:tav>
                                      </p:tavLst>
                                    </p:anim>
                                    <p:animEffect transition="in" filter="wipe(up)">
                                      <p:cBhvr>
                                        <p:cTn id="22" dur="500"/>
                                        <p:tgtEl>
                                          <p:spTgt spid="410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p:tgtEl>
                                          <p:spTgt spid="1026"/>
                                        </p:tgtEl>
                                        <p:attrNameLst>
                                          <p:attrName>ppt_y</p:attrName>
                                        </p:attrNameLst>
                                      </p:cBhvr>
                                      <p:tavLst>
                                        <p:tav tm="0">
                                          <p:val>
                                            <p:strVal val="#ppt_y+#ppt_h*1.125000"/>
                                          </p:val>
                                        </p:tav>
                                        <p:tav tm="100000">
                                          <p:val>
                                            <p:strVal val="#ppt_y"/>
                                          </p:val>
                                        </p:tav>
                                      </p:tavLst>
                                    </p:anim>
                                    <p:animEffect transition="in" filter="wipe(up)">
                                      <p:cBhvr>
                                        <p:cTn id="28" dur="500"/>
                                        <p:tgtEl>
                                          <p:spTgt spid="1026"/>
                                        </p:tgtEl>
                                      </p:cBhvr>
                                    </p:animEffect>
                                  </p:childTnLst>
                                </p:cTn>
                              </p:par>
                              <p:par>
                                <p:cTn id="29" presetID="1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p:tgtEl>
                                          <p:spTgt spid="22"/>
                                        </p:tgtEl>
                                        <p:attrNameLst>
                                          <p:attrName>ppt_y</p:attrName>
                                        </p:attrNameLst>
                                      </p:cBhvr>
                                      <p:tavLst>
                                        <p:tav tm="0">
                                          <p:val>
                                            <p:strVal val="#ppt_y+#ppt_h*1.125000"/>
                                          </p:val>
                                        </p:tav>
                                        <p:tav tm="100000">
                                          <p:val>
                                            <p:strVal val="#ppt_y"/>
                                          </p:val>
                                        </p:tav>
                                      </p:tavLst>
                                    </p:anim>
                                    <p:animEffect transition="in" filter="wipe(up)">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08" grpId="0"/>
      <p:bldP spid="4106"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custDataLst>
              <p:tags r:id="rId1"/>
            </p:custDataLst>
          </p:nvPr>
        </p:nvSpPr>
        <p:spPr>
          <a:xfrm>
            <a:off x="1724065" y="1910764"/>
            <a:ext cx="6936582" cy="391160"/>
          </a:xfrm>
          <a:prstGeom prst="rect">
            <a:avLst/>
          </a:prstGeom>
          <a:noFill/>
        </p:spPr>
        <p:txBody>
          <a:bodyPr wrap="square" rtlCol="0">
            <a:spAutoFit/>
          </a:bodyPr>
          <a:lstStyle/>
          <a:p>
            <a:r>
              <a:rPr lang="zh-CN" altLang="en-US" sz="1950" b="1">
                <a:solidFill>
                  <a:prstClr val="black"/>
                </a:solidFill>
                <a:latin typeface="华文楷体" panose="02010600040101010101" pitchFamily="2" charset="-122"/>
                <a:ea typeface="华文楷体" panose="02010600040101010101" pitchFamily="2" charset="-122"/>
              </a:rPr>
              <a:t>       </a:t>
            </a:r>
            <a:endParaRPr lang="zh-CN" altLang="en-US" b="1">
              <a:solidFill>
                <a:prstClr val="black"/>
              </a:solidFill>
              <a:latin typeface="华文楷体" panose="02010600040101010101" pitchFamily="2" charset="-122"/>
              <a:ea typeface="华文楷体" panose="02010600040101010101" pitchFamily="2" charset="-122"/>
            </a:endParaRPr>
          </a:p>
        </p:txBody>
      </p:sp>
      <p:sp>
        <p:nvSpPr>
          <p:cNvPr id="24" name="TextBox 23"/>
          <p:cNvSpPr txBox="1"/>
          <p:nvPr>
            <p:custDataLst>
              <p:tags r:id="rId2"/>
            </p:custDataLst>
          </p:nvPr>
        </p:nvSpPr>
        <p:spPr>
          <a:xfrm>
            <a:off x="561340" y="2525395"/>
            <a:ext cx="4383405" cy="829945"/>
          </a:xfrm>
          <a:prstGeom prst="rect">
            <a:avLst/>
          </a:prstGeom>
          <a:noFill/>
        </p:spPr>
        <p:txBody>
          <a:bodyPr wrap="square" rtlCol="0">
            <a:spAutoFit/>
          </a:bodyPr>
          <a:lstStyle/>
          <a:p>
            <a:r>
              <a:rPr lang="zh-CN" altLang="en-US" sz="24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压强越大越有利于提高平衡混合物中氨的含量。</a:t>
            </a:r>
            <a:endParaRPr lang="en-US" altLang="zh-CN" sz="240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8"/>
          <p:cNvSpPr txBox="1"/>
          <p:nvPr>
            <p:custDataLst>
              <p:tags r:id="rId3"/>
            </p:custDataLst>
          </p:nvPr>
        </p:nvSpPr>
        <p:spPr>
          <a:xfrm>
            <a:off x="4425315" y="1380490"/>
            <a:ext cx="3639185" cy="460375"/>
          </a:xfrm>
          <a:prstGeom prst="rect">
            <a:avLst/>
          </a:prstGeom>
          <a:noFill/>
        </p:spPr>
        <p:txBody>
          <a:bodyPr wrap="square" rtlCol="0">
            <a:spAutoFit/>
          </a:bodyPr>
          <a:lstStyle/>
          <a:p>
            <a:pPr lvl="0"/>
            <a:r>
              <a:rPr lang="en-US" altLang="zh-CN" sz="2400" i="1">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4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i="1" smtClean="0">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400" smtClean="0">
                <a:latin typeface="Times New Roman" panose="02020603050405020304" pitchFamily="18" charset="0"/>
                <a:ea typeface="微软雅黑" panose="020B0503020204020204" pitchFamily="34" charset="-122"/>
                <a:cs typeface="Times New Roman" panose="02020603050405020304" pitchFamily="18" charset="0"/>
              </a:rPr>
              <a:t>(H</a:t>
            </a:r>
            <a:r>
              <a:rPr lang="en-US" altLang="zh-CN" sz="2400" baseline="-25000" smtClean="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400" smtClean="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smtClean="0">
                <a:latin typeface="Times New Roman" panose="02020603050405020304" pitchFamily="18" charset="0"/>
                <a:ea typeface="微软雅黑" panose="020B0503020204020204" pitchFamily="34" charset="-122"/>
                <a:cs typeface="Times New Roman" panose="02020603050405020304" pitchFamily="18" charset="0"/>
              </a:rPr>
              <a:t> ≈ </a:t>
            </a:r>
            <a:r>
              <a:rPr lang="en-US" altLang="zh-CN" sz="2400" smtClean="0">
                <a:latin typeface="Times New Roman" panose="02020603050405020304" pitchFamily="18" charset="0"/>
                <a:ea typeface="微软雅黑" panose="020B0503020204020204" pitchFamily="34" charset="-122"/>
                <a:cs typeface="Times New Roman" panose="02020603050405020304" pitchFamily="18" charset="0"/>
              </a:rPr>
              <a:t>1:3   </a:t>
            </a:r>
            <a:r>
              <a:rPr lang="en-US" altLang="zh-CN" sz="2400" smtClean="0">
                <a:solidFill>
                  <a:prstClr val="black"/>
                </a:solidFill>
                <a:latin typeface="黑体" panose="02010609060101010101" charset="-122"/>
                <a:ea typeface="黑体" panose="02010609060101010101" charset="-122"/>
                <a:cs typeface="Times New Roman" panose="02020603050405020304" pitchFamily="18" charset="0"/>
                <a:sym typeface="+mn-ea"/>
              </a:rPr>
              <a:t>400 </a:t>
            </a:r>
            <a:r>
              <a:rPr lang="zh-CN" altLang="en-US" sz="2400" smtClean="0">
                <a:solidFill>
                  <a:prstClr val="black"/>
                </a:solidFill>
                <a:latin typeface="黑体" panose="02010609060101010101" charset="-122"/>
                <a:ea typeface="黑体" panose="02010609060101010101" charset="-122"/>
                <a:cs typeface="Times New Roman" panose="02020603050405020304" pitchFamily="18" charset="0"/>
                <a:sym typeface="+mn-ea"/>
              </a:rPr>
              <a:t>℃</a:t>
            </a:r>
            <a:endParaRPr lang="zh-CN" altLang="en-US" sz="2400">
              <a:solidFill>
                <a:prstClr val="black"/>
              </a:solidFill>
              <a:latin typeface="Times New Roman" panose="02020603050405020304" pitchFamily="18" charset="0"/>
              <a:ea typeface="微软雅黑" panose="020B0503020204020204" pitchFamily="34" charset="-122"/>
            </a:endParaRPr>
          </a:p>
        </p:txBody>
      </p:sp>
      <p:sp>
        <p:nvSpPr>
          <p:cNvPr id="14" name="文本框 8"/>
          <p:cNvSpPr txBox="1"/>
          <p:nvPr>
            <p:custDataLst>
              <p:tags r:id="rId4"/>
            </p:custDataLst>
          </p:nvPr>
        </p:nvSpPr>
        <p:spPr>
          <a:xfrm>
            <a:off x="530225" y="696595"/>
            <a:ext cx="6171565" cy="497205"/>
          </a:xfrm>
          <a:prstGeom prst="rect">
            <a:avLst/>
          </a:prstGeom>
          <a:noFill/>
        </p:spPr>
        <p:txBody>
          <a:bodyPr wrap="square" rtlCol="0">
            <a:spAutoFit/>
          </a:bodyPr>
          <a:lstStyle/>
          <a:p>
            <a:pPr>
              <a:lnSpc>
                <a:spcPct val="110000"/>
              </a:lnSpc>
            </a:pPr>
            <a:r>
              <a:rPr lang="zh-CN" altLang="en-US" sz="2400" b="1" smtClean="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实践探索</a:t>
            </a:r>
            <a:r>
              <a:rPr lang="en-US" altLang="zh-CN"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通过实验验证理论</a:t>
            </a:r>
            <a:r>
              <a:rPr lang="en-US" altLang="zh-CN"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custDataLst>
              <p:tags r:id="rId5"/>
            </p:custDataLst>
          </p:nvPr>
        </p:nvSpPr>
        <p:spPr>
          <a:xfrm>
            <a:off x="2074813" y="1408026"/>
            <a:ext cx="2316480" cy="460375"/>
          </a:xfrm>
          <a:prstGeom prst="rect">
            <a:avLst/>
          </a:prstGeom>
        </p:spPr>
        <p:txBody>
          <a:bodyPr wrap="none">
            <a:spAutoFit/>
          </a:bodyPr>
          <a:lstStyle/>
          <a:p>
            <a:pPr lvl="0"/>
            <a:r>
              <a:rPr lang="zh-CN" altLang="en-US" sz="2400">
                <a:solidFill>
                  <a:prstClr val="black"/>
                </a:solidFill>
                <a:latin typeface="Times New Roman" panose="02020603050405020304" pitchFamily="18" charset="0"/>
                <a:ea typeface="微软雅黑" panose="020B0503020204020204" pitchFamily="34" charset="-122"/>
              </a:rPr>
              <a:t>采用控制变量法</a:t>
            </a:r>
            <a:endParaRPr lang="zh-CN" altLang="en-US" sz="2400">
              <a:solidFill>
                <a:prstClr val="black"/>
              </a:solidFill>
              <a:latin typeface="Times New Roman" panose="02020603050405020304" pitchFamily="18" charset="0"/>
              <a:ea typeface="微软雅黑" panose="020B0503020204020204" pitchFamily="34" charset="-122"/>
            </a:endParaRPr>
          </a:p>
        </p:txBody>
      </p:sp>
      <p:cxnSp>
        <p:nvCxnSpPr>
          <p:cNvPr id="29" name="直接连接符 28"/>
          <p:cNvCxnSpPr/>
          <p:nvPr>
            <p:custDataLst>
              <p:tags r:id="rId6"/>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7"/>
            </p:custDataLst>
          </p:nvPr>
        </p:nvGrpSpPr>
        <p:grpSpPr>
          <a:xfrm>
            <a:off x="334233" y="14305"/>
            <a:ext cx="479614" cy="479614"/>
            <a:chOff x="1278794" y="3334906"/>
            <a:chExt cx="914014" cy="914014"/>
          </a:xfrm>
        </p:grpSpPr>
        <p:grpSp>
          <p:nvGrpSpPr>
            <p:cNvPr id="55" name="组合 54"/>
            <p:cNvGrpSpPr/>
            <p:nvPr>
              <p:custDataLst>
                <p:tags r:id="rId8"/>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9"/>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10"/>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1"/>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2"/>
            </p:custDataLst>
          </p:nvPr>
        </p:nvSpPr>
        <p:spPr>
          <a:xfrm>
            <a:off x="803052" y="88909"/>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06" name="矩形 20"/>
          <p:cNvSpPr/>
          <p:nvPr>
            <p:custDataLst>
              <p:tags r:id="rId13"/>
            </p:custDataLst>
          </p:nvPr>
        </p:nvSpPr>
        <p:spPr>
          <a:xfrm>
            <a:off x="1131570" y="3495675"/>
            <a:ext cx="151193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实验结果：</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08" name="矩形 22"/>
          <p:cNvSpPr/>
          <p:nvPr>
            <p:custDataLst>
              <p:tags r:id="rId14"/>
            </p:custDataLst>
          </p:nvPr>
        </p:nvSpPr>
        <p:spPr>
          <a:xfrm>
            <a:off x="1029970" y="2096135"/>
            <a:ext cx="161353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理论分析：</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 name="TextBox 16"/>
          <p:cNvSpPr txBox="1"/>
          <p:nvPr>
            <p:custDataLst>
              <p:tags r:id="rId15"/>
            </p:custDataLst>
          </p:nvPr>
        </p:nvSpPr>
        <p:spPr>
          <a:xfrm>
            <a:off x="422664" y="1323692"/>
            <a:ext cx="1483749" cy="460375"/>
          </a:xfrm>
          <a:prstGeom prst="rect">
            <a:avLst/>
          </a:prstGeom>
          <a:noFill/>
        </p:spPr>
        <p:txBody>
          <a:bodyPr wrap="square" rtlCol="0">
            <a:spAutoFit/>
          </a:bodyPr>
          <a:lstStyle/>
          <a:p>
            <a:r>
              <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15"/>
          <p:cNvGrpSpPr/>
          <p:nvPr>
            <p:custDataLst>
              <p:tags r:id="rId16"/>
            </p:custDataLst>
          </p:nvPr>
        </p:nvGrpSpPr>
        <p:grpSpPr>
          <a:xfrm>
            <a:off x="421005" y="1341120"/>
            <a:ext cx="1722755" cy="584200"/>
            <a:chOff x="834014" y="1708220"/>
            <a:chExt cx="5261985" cy="1848896"/>
          </a:xfrm>
        </p:grpSpPr>
        <p:sp>
          <p:nvSpPr>
            <p:cNvPr id="7" name="流程图: 过程 6"/>
            <p:cNvSpPr/>
            <p:nvPr>
              <p:custDataLst>
                <p:tags r:id="rId17"/>
              </p:custDataLst>
            </p:nvPr>
          </p:nvSpPr>
          <p:spPr>
            <a:xfrm>
              <a:off x="834014" y="1708220"/>
              <a:ext cx="4731337" cy="1848896"/>
            </a:xfrm>
            <a:prstGeom prst="flowChartProcess">
              <a:avLst/>
            </a:prstGeom>
            <a:solidFill>
              <a:srgbClr val="76E4E3"/>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600" normalizeH="0" baseline="0" noProof="0">
                <a:ln>
                  <a:noFill/>
                </a:ln>
                <a:solidFill>
                  <a:srgbClr val="034581"/>
                </a:solidFill>
                <a:effectLst/>
                <a:uLnTx/>
                <a:uFillTx/>
                <a:latin typeface="+mn-lt"/>
                <a:ea typeface="+mn-ea"/>
                <a:cs typeface="+mn-ea"/>
                <a:sym typeface="+mn-lt"/>
              </a:endParaRPr>
            </a:p>
          </p:txBody>
        </p:sp>
        <p:sp>
          <p:nvSpPr>
            <p:cNvPr id="8" name="流程图: 数据 7"/>
            <p:cNvSpPr/>
            <p:nvPr>
              <p:custDataLst>
                <p:tags r:id="rId18"/>
              </p:custDataLst>
            </p:nvPr>
          </p:nvSpPr>
          <p:spPr>
            <a:xfrm>
              <a:off x="5349667" y="1708220"/>
              <a:ext cx="746332" cy="1848896"/>
            </a:xfrm>
            <a:prstGeom prst="flowChartInputOutput">
              <a:avLst/>
            </a:prstGeom>
            <a:solidFill>
              <a:srgbClr val="00ADAC"/>
            </a:solidFill>
            <a:ln w="76200">
              <a:noFill/>
            </a:ln>
            <a:effectLst>
              <a:outerShdw blurRad="304800" dist="25400" sx="101000" sy="101000" algn="ctr" rotWithShape="0">
                <a:schemeClr val="bg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600" normalizeH="0" baseline="0" noProof="0">
                <a:ln>
                  <a:noFill/>
                </a:ln>
                <a:solidFill>
                  <a:srgbClr val="034581"/>
                </a:solidFill>
                <a:effectLst/>
                <a:uLnTx/>
                <a:uFillTx/>
                <a:latin typeface="+mn-lt"/>
                <a:ea typeface="+mn-ea"/>
                <a:cs typeface="+mn-ea"/>
                <a:sym typeface="+mn-lt"/>
              </a:endParaRPr>
            </a:p>
          </p:txBody>
        </p:sp>
      </p:grpSp>
      <p:sp>
        <p:nvSpPr>
          <p:cNvPr id="9" name="矩形 22"/>
          <p:cNvSpPr/>
          <p:nvPr>
            <p:custDataLst>
              <p:tags r:id="rId19"/>
            </p:custDataLst>
          </p:nvPr>
        </p:nvSpPr>
        <p:spPr>
          <a:xfrm>
            <a:off x="530225" y="1380490"/>
            <a:ext cx="1613535" cy="46037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en-US" altLang="zh-CN" sz="2400" b="1">
                <a:solidFill>
                  <a:prstClr val="black"/>
                </a:solidFill>
                <a:latin typeface="Calibri" panose="020F0502020204030204"/>
                <a:ea typeface="微软雅黑" panose="020B0503020204020204" pitchFamily="34" charset="-122"/>
                <a:cs typeface="Times New Roman" panose="02020603050405020304" pitchFamily="18" charset="0"/>
                <a:sym typeface="+mn-ea"/>
              </a:rPr>
              <a:t>②</a:t>
            </a:r>
            <a:r>
              <a:rPr lang="en-US" altLang="zh-CN"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rPr>
              <a:t>压强</a:t>
            </a:r>
            <a:endParaRPr lang="en-US" altLang="zh-CN" sz="2400" b="1">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5135" name="组合 22"/>
          <p:cNvGrpSpPr/>
          <p:nvPr>
            <p:custDataLst>
              <p:tags r:id="rId20"/>
            </p:custDataLst>
          </p:nvPr>
        </p:nvGrpSpPr>
        <p:grpSpPr>
          <a:xfrm>
            <a:off x="664210" y="2157095"/>
            <a:ext cx="365760" cy="365760"/>
            <a:chOff x="4801678" y="4383870"/>
            <a:chExt cx="504056" cy="504056"/>
          </a:xfrm>
        </p:grpSpPr>
        <p:sp>
          <p:nvSpPr>
            <p:cNvPr id="5139" name="矩形: 圆角 23"/>
            <p:cNvSpPr/>
            <p:nvPr>
              <p:custDataLst>
                <p:tags r:id="rId21"/>
              </p:custDataLst>
            </p:nvPr>
          </p:nvSpPr>
          <p:spPr>
            <a:xfrm>
              <a:off x="4801678" y="4383870"/>
              <a:ext cx="504056" cy="504056"/>
            </a:xfrm>
            <a:prstGeom prst="roundRect">
              <a:avLst>
                <a:gd name="adj" fmla="val 11236"/>
              </a:avLst>
            </a:prstGeom>
            <a:solidFill>
              <a:srgbClr val="00ADAC"/>
            </a:solidFill>
            <a:ln w="19050">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zh-CN" altLang="zh-CN" sz="2400">
                <a:latin typeface="Arial" panose="020B0604020202020204" pitchFamily="34" charset="0"/>
              </a:endParaRPr>
            </a:p>
          </p:txBody>
        </p:sp>
        <p:sp>
          <p:nvSpPr>
            <p:cNvPr id="5140" name="任意多边形: 形状 24"/>
            <p:cNvSpPr>
              <a:spLocks noChangeAspect="1"/>
            </p:cNvSpPr>
            <p:nvPr>
              <p:custDataLst>
                <p:tags r:id="rId22"/>
              </p:custDataLst>
            </p:nvPr>
          </p:nvSpPr>
          <p:spPr>
            <a:xfrm>
              <a:off x="4885222" y="4467648"/>
              <a:ext cx="336969" cy="336499"/>
            </a:xfrm>
            <a:custGeom>
              <a:avLst/>
              <a:gdLst/>
              <a:ahLst/>
              <a:cxnLst>
                <a:cxn ang="0">
                  <a:pos x="12015" y="22796"/>
                </a:cxn>
                <a:cxn ang="0">
                  <a:pos x="18183" y="22796"/>
                </a:cxn>
                <a:cxn ang="0">
                  <a:pos x="27535" y="32008"/>
                </a:cxn>
                <a:cxn ang="0">
                  <a:pos x="28834" y="32840"/>
                </a:cxn>
                <a:cxn ang="0">
                  <a:pos x="30133" y="32008"/>
                </a:cxn>
                <a:cxn ang="0">
                  <a:pos x="39486" y="22796"/>
                </a:cxn>
                <a:cxn ang="0">
                  <a:pos x="45654" y="22796"/>
                </a:cxn>
                <a:cxn ang="0">
                  <a:pos x="45654" y="38387"/>
                </a:cxn>
                <a:cxn ang="0">
                  <a:pos x="30033" y="38387"/>
                </a:cxn>
                <a:cxn ang="0">
                  <a:pos x="30033" y="41987"/>
                </a:cxn>
                <a:cxn ang="0">
                  <a:pos x="54063" y="41987"/>
                </a:cxn>
                <a:cxn ang="0">
                  <a:pos x="54063" y="47992"/>
                </a:cxn>
                <a:cxn ang="0">
                  <a:pos x="57669" y="47992"/>
                </a:cxn>
                <a:cxn ang="0">
                  <a:pos x="57669" y="57588"/>
                </a:cxn>
                <a:cxn ang="0">
                  <a:pos x="48051" y="57588"/>
                </a:cxn>
                <a:cxn ang="0">
                  <a:pos x="48051" y="47992"/>
                </a:cxn>
                <a:cxn ang="0">
                  <a:pos x="51656" y="47992"/>
                </a:cxn>
                <a:cxn ang="0">
                  <a:pos x="51656" y="44382"/>
                </a:cxn>
                <a:cxn ang="0">
                  <a:pos x="30033" y="44382"/>
                </a:cxn>
                <a:cxn ang="0">
                  <a:pos x="30033" y="47992"/>
                </a:cxn>
                <a:cxn ang="0">
                  <a:pos x="33638" y="47992"/>
                </a:cxn>
                <a:cxn ang="0">
                  <a:pos x="33638" y="57588"/>
                </a:cxn>
                <a:cxn ang="0">
                  <a:pos x="24030" y="57588"/>
                </a:cxn>
                <a:cxn ang="0">
                  <a:pos x="24030" y="47992"/>
                </a:cxn>
                <a:cxn ang="0">
                  <a:pos x="27636" y="47992"/>
                </a:cxn>
                <a:cxn ang="0">
                  <a:pos x="27636" y="44382"/>
                </a:cxn>
                <a:cxn ang="0">
                  <a:pos x="6012" y="44382"/>
                </a:cxn>
                <a:cxn ang="0">
                  <a:pos x="6012" y="47992"/>
                </a:cxn>
                <a:cxn ang="0">
                  <a:pos x="9608" y="47992"/>
                </a:cxn>
                <a:cxn ang="0">
                  <a:pos x="9608" y="57588"/>
                </a:cxn>
                <a:cxn ang="0">
                  <a:pos x="0" y="57588"/>
                </a:cxn>
                <a:cxn ang="0">
                  <a:pos x="0" y="47992"/>
                </a:cxn>
                <a:cxn ang="0">
                  <a:pos x="3605" y="47992"/>
                </a:cxn>
                <a:cxn ang="0">
                  <a:pos x="3605" y="41987"/>
                </a:cxn>
                <a:cxn ang="0">
                  <a:pos x="27636" y="41987"/>
                </a:cxn>
                <a:cxn ang="0">
                  <a:pos x="27636" y="38387"/>
                </a:cxn>
                <a:cxn ang="0">
                  <a:pos x="12015" y="38387"/>
                </a:cxn>
                <a:cxn ang="0">
                  <a:pos x="28838" y="6771"/>
                </a:cxn>
                <a:cxn ang="0">
                  <a:pos x="23832" y="11605"/>
                </a:cxn>
                <a:cxn ang="0">
                  <a:pos x="28838" y="16448"/>
                </a:cxn>
                <a:cxn ang="0">
                  <a:pos x="33843" y="11605"/>
                </a:cxn>
                <a:cxn ang="0">
                  <a:pos x="28838" y="6771"/>
                </a:cxn>
                <a:cxn ang="0">
                  <a:pos x="28838" y="0"/>
                </a:cxn>
                <a:cxn ang="0">
                  <a:pos x="40853" y="11605"/>
                </a:cxn>
                <a:cxn ang="0">
                  <a:pos x="28838" y="29991"/>
                </a:cxn>
                <a:cxn ang="0">
                  <a:pos x="16823" y="11605"/>
                </a:cxn>
                <a:cxn ang="0">
                  <a:pos x="28838" y="0"/>
                </a:cxn>
              </a:cxnLst>
              <a:rect l="l" t="t" r="r" b="b"/>
              <a:pathLst>
                <a:path w="606933" h="606087">
                  <a:moveTo>
                    <a:pt x="126452" y="239923"/>
                  </a:moveTo>
                  <a:lnTo>
                    <a:pt x="191364" y="239923"/>
                  </a:lnTo>
                  <a:cubicBezTo>
                    <a:pt x="230851" y="298209"/>
                    <a:pt x="286131" y="334566"/>
                    <a:pt x="289791" y="336874"/>
                  </a:cubicBezTo>
                  <a:lnTo>
                    <a:pt x="303467" y="345627"/>
                  </a:lnTo>
                  <a:lnTo>
                    <a:pt x="317142" y="336874"/>
                  </a:lnTo>
                  <a:cubicBezTo>
                    <a:pt x="320802" y="334566"/>
                    <a:pt x="376083" y="298209"/>
                    <a:pt x="415569" y="239923"/>
                  </a:cubicBezTo>
                  <a:lnTo>
                    <a:pt x="480481" y="239923"/>
                  </a:lnTo>
                  <a:lnTo>
                    <a:pt x="480481" y="404009"/>
                  </a:lnTo>
                  <a:lnTo>
                    <a:pt x="316083" y="404009"/>
                  </a:lnTo>
                  <a:lnTo>
                    <a:pt x="316083" y="441905"/>
                  </a:lnTo>
                  <a:lnTo>
                    <a:pt x="568988" y="441905"/>
                  </a:lnTo>
                  <a:lnTo>
                    <a:pt x="568988" y="505096"/>
                  </a:lnTo>
                  <a:lnTo>
                    <a:pt x="606933" y="505096"/>
                  </a:lnTo>
                  <a:lnTo>
                    <a:pt x="606933" y="606087"/>
                  </a:lnTo>
                  <a:lnTo>
                    <a:pt x="505714" y="606087"/>
                  </a:lnTo>
                  <a:lnTo>
                    <a:pt x="505714" y="505096"/>
                  </a:lnTo>
                  <a:lnTo>
                    <a:pt x="543659" y="505096"/>
                  </a:lnTo>
                  <a:lnTo>
                    <a:pt x="543659" y="467105"/>
                  </a:lnTo>
                  <a:lnTo>
                    <a:pt x="316083" y="467105"/>
                  </a:lnTo>
                  <a:lnTo>
                    <a:pt x="316083" y="505096"/>
                  </a:lnTo>
                  <a:lnTo>
                    <a:pt x="354028" y="505096"/>
                  </a:lnTo>
                  <a:lnTo>
                    <a:pt x="354028" y="606087"/>
                  </a:lnTo>
                  <a:lnTo>
                    <a:pt x="252905" y="606087"/>
                  </a:lnTo>
                  <a:lnTo>
                    <a:pt x="252905" y="505096"/>
                  </a:lnTo>
                  <a:lnTo>
                    <a:pt x="290850" y="505096"/>
                  </a:lnTo>
                  <a:lnTo>
                    <a:pt x="290850" y="467105"/>
                  </a:lnTo>
                  <a:lnTo>
                    <a:pt x="63274" y="467105"/>
                  </a:lnTo>
                  <a:lnTo>
                    <a:pt x="63274" y="505096"/>
                  </a:lnTo>
                  <a:lnTo>
                    <a:pt x="101123" y="505096"/>
                  </a:lnTo>
                  <a:lnTo>
                    <a:pt x="101123" y="606087"/>
                  </a:lnTo>
                  <a:lnTo>
                    <a:pt x="0" y="606087"/>
                  </a:lnTo>
                  <a:lnTo>
                    <a:pt x="0" y="505096"/>
                  </a:lnTo>
                  <a:lnTo>
                    <a:pt x="37945" y="505096"/>
                  </a:lnTo>
                  <a:lnTo>
                    <a:pt x="37945" y="441905"/>
                  </a:lnTo>
                  <a:lnTo>
                    <a:pt x="290850" y="441905"/>
                  </a:lnTo>
                  <a:lnTo>
                    <a:pt x="290850" y="404009"/>
                  </a:lnTo>
                  <a:lnTo>
                    <a:pt x="126452" y="404009"/>
                  </a:lnTo>
                  <a:lnTo>
                    <a:pt x="126452" y="239923"/>
                  </a:lnTo>
                  <a:close/>
                  <a:moveTo>
                    <a:pt x="303502" y="71264"/>
                  </a:moveTo>
                  <a:cubicBezTo>
                    <a:pt x="274417" y="71264"/>
                    <a:pt x="250822" y="94057"/>
                    <a:pt x="250822" y="122140"/>
                  </a:cubicBezTo>
                  <a:cubicBezTo>
                    <a:pt x="250822" y="150318"/>
                    <a:pt x="274417" y="173111"/>
                    <a:pt x="303502" y="173111"/>
                  </a:cubicBezTo>
                  <a:cubicBezTo>
                    <a:pt x="332587" y="173111"/>
                    <a:pt x="356183" y="150318"/>
                    <a:pt x="356183" y="122140"/>
                  </a:cubicBezTo>
                  <a:cubicBezTo>
                    <a:pt x="356183" y="94057"/>
                    <a:pt x="332587" y="71264"/>
                    <a:pt x="303502" y="71264"/>
                  </a:cubicBezTo>
                  <a:close/>
                  <a:moveTo>
                    <a:pt x="303502" y="0"/>
                  </a:moveTo>
                  <a:cubicBezTo>
                    <a:pt x="373326" y="0"/>
                    <a:pt x="429955" y="54723"/>
                    <a:pt x="429955" y="122140"/>
                  </a:cubicBezTo>
                  <a:cubicBezTo>
                    <a:pt x="429955" y="234181"/>
                    <a:pt x="303502" y="315639"/>
                    <a:pt x="303502" y="315639"/>
                  </a:cubicBezTo>
                  <a:cubicBezTo>
                    <a:pt x="303502" y="315639"/>
                    <a:pt x="177049" y="234181"/>
                    <a:pt x="177049" y="122140"/>
                  </a:cubicBezTo>
                  <a:cubicBezTo>
                    <a:pt x="177049" y="54723"/>
                    <a:pt x="233679" y="0"/>
                    <a:pt x="303502" y="0"/>
                  </a:cubicBezTo>
                  <a:close/>
                </a:path>
              </a:pathLst>
            </a:custGeom>
            <a:solidFill>
              <a:schemeClr val="bg1">
                <a:alpha val="100000"/>
              </a:schemeClr>
            </a:solidFill>
            <a:ln w="9525">
              <a:noFill/>
            </a:ln>
          </p:spPr>
          <p:txBody>
            <a:bodyPr/>
            <a:lstStyle/>
            <a:p>
              <a:endParaRPr lang="zh-CN" altLang="en-US"/>
            </a:p>
          </p:txBody>
        </p:sp>
      </p:grpSp>
      <p:grpSp>
        <p:nvGrpSpPr>
          <p:cNvPr id="10" name="组合 22"/>
          <p:cNvGrpSpPr/>
          <p:nvPr>
            <p:custDataLst>
              <p:tags r:id="rId23"/>
            </p:custDataLst>
          </p:nvPr>
        </p:nvGrpSpPr>
        <p:grpSpPr>
          <a:xfrm>
            <a:off x="664210" y="3542665"/>
            <a:ext cx="365760" cy="365760"/>
            <a:chOff x="4801678" y="4383870"/>
            <a:chExt cx="504056" cy="504056"/>
          </a:xfrm>
        </p:grpSpPr>
        <p:sp>
          <p:nvSpPr>
            <p:cNvPr id="11" name="矩形: 圆角 23"/>
            <p:cNvSpPr/>
            <p:nvPr>
              <p:custDataLst>
                <p:tags r:id="rId24"/>
              </p:custDataLst>
            </p:nvPr>
          </p:nvSpPr>
          <p:spPr>
            <a:xfrm>
              <a:off x="4801678" y="4383870"/>
              <a:ext cx="504056" cy="504056"/>
            </a:xfrm>
            <a:prstGeom prst="roundRect">
              <a:avLst>
                <a:gd name="adj" fmla="val 11236"/>
              </a:avLst>
            </a:prstGeom>
            <a:solidFill>
              <a:srgbClr val="00ADAC"/>
            </a:solidFill>
            <a:ln w="19050">
              <a:noFill/>
            </a:ln>
          </p:spPr>
          <p:txBody>
            <a:bodyPr anchor="ctr" anchorCtr="0"/>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a:spcBef>
                  <a:spcPct val="0"/>
                </a:spcBef>
                <a:buFontTx/>
                <a:buNone/>
              </a:pPr>
              <a:endParaRPr lang="zh-CN" altLang="zh-CN" sz="2400">
                <a:latin typeface="Arial" panose="020B0604020202020204" pitchFamily="34" charset="0"/>
              </a:endParaRPr>
            </a:p>
          </p:txBody>
        </p:sp>
        <p:sp>
          <p:nvSpPr>
            <p:cNvPr id="13" name="任意多边形: 形状 24"/>
            <p:cNvSpPr>
              <a:spLocks noChangeAspect="1"/>
            </p:cNvSpPr>
            <p:nvPr>
              <p:custDataLst>
                <p:tags r:id="rId25"/>
              </p:custDataLst>
            </p:nvPr>
          </p:nvSpPr>
          <p:spPr>
            <a:xfrm>
              <a:off x="4885222" y="4467648"/>
              <a:ext cx="336969" cy="336499"/>
            </a:xfrm>
            <a:custGeom>
              <a:avLst/>
              <a:gdLst/>
              <a:ahLst/>
              <a:cxnLst>
                <a:cxn ang="0">
                  <a:pos x="12015" y="22796"/>
                </a:cxn>
                <a:cxn ang="0">
                  <a:pos x="18183" y="22796"/>
                </a:cxn>
                <a:cxn ang="0">
                  <a:pos x="27535" y="32008"/>
                </a:cxn>
                <a:cxn ang="0">
                  <a:pos x="28834" y="32840"/>
                </a:cxn>
                <a:cxn ang="0">
                  <a:pos x="30133" y="32008"/>
                </a:cxn>
                <a:cxn ang="0">
                  <a:pos x="39486" y="22796"/>
                </a:cxn>
                <a:cxn ang="0">
                  <a:pos x="45654" y="22796"/>
                </a:cxn>
                <a:cxn ang="0">
                  <a:pos x="45654" y="38387"/>
                </a:cxn>
                <a:cxn ang="0">
                  <a:pos x="30033" y="38387"/>
                </a:cxn>
                <a:cxn ang="0">
                  <a:pos x="30033" y="41987"/>
                </a:cxn>
                <a:cxn ang="0">
                  <a:pos x="54063" y="41987"/>
                </a:cxn>
                <a:cxn ang="0">
                  <a:pos x="54063" y="47992"/>
                </a:cxn>
                <a:cxn ang="0">
                  <a:pos x="57669" y="47992"/>
                </a:cxn>
                <a:cxn ang="0">
                  <a:pos x="57669" y="57588"/>
                </a:cxn>
                <a:cxn ang="0">
                  <a:pos x="48051" y="57588"/>
                </a:cxn>
                <a:cxn ang="0">
                  <a:pos x="48051" y="47992"/>
                </a:cxn>
                <a:cxn ang="0">
                  <a:pos x="51656" y="47992"/>
                </a:cxn>
                <a:cxn ang="0">
                  <a:pos x="51656" y="44382"/>
                </a:cxn>
                <a:cxn ang="0">
                  <a:pos x="30033" y="44382"/>
                </a:cxn>
                <a:cxn ang="0">
                  <a:pos x="30033" y="47992"/>
                </a:cxn>
                <a:cxn ang="0">
                  <a:pos x="33638" y="47992"/>
                </a:cxn>
                <a:cxn ang="0">
                  <a:pos x="33638" y="57588"/>
                </a:cxn>
                <a:cxn ang="0">
                  <a:pos x="24030" y="57588"/>
                </a:cxn>
                <a:cxn ang="0">
                  <a:pos x="24030" y="47992"/>
                </a:cxn>
                <a:cxn ang="0">
                  <a:pos x="27636" y="47992"/>
                </a:cxn>
                <a:cxn ang="0">
                  <a:pos x="27636" y="44382"/>
                </a:cxn>
                <a:cxn ang="0">
                  <a:pos x="6012" y="44382"/>
                </a:cxn>
                <a:cxn ang="0">
                  <a:pos x="6012" y="47992"/>
                </a:cxn>
                <a:cxn ang="0">
                  <a:pos x="9608" y="47992"/>
                </a:cxn>
                <a:cxn ang="0">
                  <a:pos x="9608" y="57588"/>
                </a:cxn>
                <a:cxn ang="0">
                  <a:pos x="0" y="57588"/>
                </a:cxn>
                <a:cxn ang="0">
                  <a:pos x="0" y="47992"/>
                </a:cxn>
                <a:cxn ang="0">
                  <a:pos x="3605" y="47992"/>
                </a:cxn>
                <a:cxn ang="0">
                  <a:pos x="3605" y="41987"/>
                </a:cxn>
                <a:cxn ang="0">
                  <a:pos x="27636" y="41987"/>
                </a:cxn>
                <a:cxn ang="0">
                  <a:pos x="27636" y="38387"/>
                </a:cxn>
                <a:cxn ang="0">
                  <a:pos x="12015" y="38387"/>
                </a:cxn>
                <a:cxn ang="0">
                  <a:pos x="28838" y="6771"/>
                </a:cxn>
                <a:cxn ang="0">
                  <a:pos x="23832" y="11605"/>
                </a:cxn>
                <a:cxn ang="0">
                  <a:pos x="28838" y="16448"/>
                </a:cxn>
                <a:cxn ang="0">
                  <a:pos x="33843" y="11605"/>
                </a:cxn>
                <a:cxn ang="0">
                  <a:pos x="28838" y="6771"/>
                </a:cxn>
                <a:cxn ang="0">
                  <a:pos x="28838" y="0"/>
                </a:cxn>
                <a:cxn ang="0">
                  <a:pos x="40853" y="11605"/>
                </a:cxn>
                <a:cxn ang="0">
                  <a:pos x="28838" y="29991"/>
                </a:cxn>
                <a:cxn ang="0">
                  <a:pos x="16823" y="11605"/>
                </a:cxn>
                <a:cxn ang="0">
                  <a:pos x="28838" y="0"/>
                </a:cxn>
              </a:cxnLst>
              <a:rect l="l" t="t" r="r" b="b"/>
              <a:pathLst>
                <a:path w="606933" h="606087">
                  <a:moveTo>
                    <a:pt x="126452" y="239923"/>
                  </a:moveTo>
                  <a:lnTo>
                    <a:pt x="191364" y="239923"/>
                  </a:lnTo>
                  <a:cubicBezTo>
                    <a:pt x="230851" y="298209"/>
                    <a:pt x="286131" y="334566"/>
                    <a:pt x="289791" y="336874"/>
                  </a:cubicBezTo>
                  <a:lnTo>
                    <a:pt x="303467" y="345627"/>
                  </a:lnTo>
                  <a:lnTo>
                    <a:pt x="317142" y="336874"/>
                  </a:lnTo>
                  <a:cubicBezTo>
                    <a:pt x="320802" y="334566"/>
                    <a:pt x="376083" y="298209"/>
                    <a:pt x="415569" y="239923"/>
                  </a:cubicBezTo>
                  <a:lnTo>
                    <a:pt x="480481" y="239923"/>
                  </a:lnTo>
                  <a:lnTo>
                    <a:pt x="480481" y="404009"/>
                  </a:lnTo>
                  <a:lnTo>
                    <a:pt x="316083" y="404009"/>
                  </a:lnTo>
                  <a:lnTo>
                    <a:pt x="316083" y="441905"/>
                  </a:lnTo>
                  <a:lnTo>
                    <a:pt x="568988" y="441905"/>
                  </a:lnTo>
                  <a:lnTo>
                    <a:pt x="568988" y="505096"/>
                  </a:lnTo>
                  <a:lnTo>
                    <a:pt x="606933" y="505096"/>
                  </a:lnTo>
                  <a:lnTo>
                    <a:pt x="606933" y="606087"/>
                  </a:lnTo>
                  <a:lnTo>
                    <a:pt x="505714" y="606087"/>
                  </a:lnTo>
                  <a:lnTo>
                    <a:pt x="505714" y="505096"/>
                  </a:lnTo>
                  <a:lnTo>
                    <a:pt x="543659" y="505096"/>
                  </a:lnTo>
                  <a:lnTo>
                    <a:pt x="543659" y="467105"/>
                  </a:lnTo>
                  <a:lnTo>
                    <a:pt x="316083" y="467105"/>
                  </a:lnTo>
                  <a:lnTo>
                    <a:pt x="316083" y="505096"/>
                  </a:lnTo>
                  <a:lnTo>
                    <a:pt x="354028" y="505096"/>
                  </a:lnTo>
                  <a:lnTo>
                    <a:pt x="354028" y="606087"/>
                  </a:lnTo>
                  <a:lnTo>
                    <a:pt x="252905" y="606087"/>
                  </a:lnTo>
                  <a:lnTo>
                    <a:pt x="252905" y="505096"/>
                  </a:lnTo>
                  <a:lnTo>
                    <a:pt x="290850" y="505096"/>
                  </a:lnTo>
                  <a:lnTo>
                    <a:pt x="290850" y="467105"/>
                  </a:lnTo>
                  <a:lnTo>
                    <a:pt x="63274" y="467105"/>
                  </a:lnTo>
                  <a:lnTo>
                    <a:pt x="63274" y="505096"/>
                  </a:lnTo>
                  <a:lnTo>
                    <a:pt x="101123" y="505096"/>
                  </a:lnTo>
                  <a:lnTo>
                    <a:pt x="101123" y="606087"/>
                  </a:lnTo>
                  <a:lnTo>
                    <a:pt x="0" y="606087"/>
                  </a:lnTo>
                  <a:lnTo>
                    <a:pt x="0" y="505096"/>
                  </a:lnTo>
                  <a:lnTo>
                    <a:pt x="37945" y="505096"/>
                  </a:lnTo>
                  <a:lnTo>
                    <a:pt x="37945" y="441905"/>
                  </a:lnTo>
                  <a:lnTo>
                    <a:pt x="290850" y="441905"/>
                  </a:lnTo>
                  <a:lnTo>
                    <a:pt x="290850" y="404009"/>
                  </a:lnTo>
                  <a:lnTo>
                    <a:pt x="126452" y="404009"/>
                  </a:lnTo>
                  <a:lnTo>
                    <a:pt x="126452" y="239923"/>
                  </a:lnTo>
                  <a:close/>
                  <a:moveTo>
                    <a:pt x="303502" y="71264"/>
                  </a:moveTo>
                  <a:cubicBezTo>
                    <a:pt x="274417" y="71264"/>
                    <a:pt x="250822" y="94057"/>
                    <a:pt x="250822" y="122140"/>
                  </a:cubicBezTo>
                  <a:cubicBezTo>
                    <a:pt x="250822" y="150318"/>
                    <a:pt x="274417" y="173111"/>
                    <a:pt x="303502" y="173111"/>
                  </a:cubicBezTo>
                  <a:cubicBezTo>
                    <a:pt x="332587" y="173111"/>
                    <a:pt x="356183" y="150318"/>
                    <a:pt x="356183" y="122140"/>
                  </a:cubicBezTo>
                  <a:cubicBezTo>
                    <a:pt x="356183" y="94057"/>
                    <a:pt x="332587" y="71264"/>
                    <a:pt x="303502" y="71264"/>
                  </a:cubicBezTo>
                  <a:close/>
                  <a:moveTo>
                    <a:pt x="303502" y="0"/>
                  </a:moveTo>
                  <a:cubicBezTo>
                    <a:pt x="373326" y="0"/>
                    <a:pt x="429955" y="54723"/>
                    <a:pt x="429955" y="122140"/>
                  </a:cubicBezTo>
                  <a:cubicBezTo>
                    <a:pt x="429955" y="234181"/>
                    <a:pt x="303502" y="315639"/>
                    <a:pt x="303502" y="315639"/>
                  </a:cubicBezTo>
                  <a:cubicBezTo>
                    <a:pt x="303502" y="315639"/>
                    <a:pt x="177049" y="234181"/>
                    <a:pt x="177049" y="122140"/>
                  </a:cubicBezTo>
                  <a:cubicBezTo>
                    <a:pt x="177049" y="54723"/>
                    <a:pt x="233679" y="0"/>
                    <a:pt x="303502" y="0"/>
                  </a:cubicBezTo>
                  <a:close/>
                </a:path>
              </a:pathLst>
            </a:custGeom>
            <a:solidFill>
              <a:schemeClr val="bg1">
                <a:alpha val="100000"/>
              </a:schemeClr>
            </a:solidFill>
            <a:ln w="9525">
              <a:noFill/>
            </a:ln>
          </p:spPr>
          <p:txBody>
            <a:bodyPr/>
            <a:lstStyle/>
            <a:p>
              <a:endParaRPr lang="zh-CN" altLang="en-US"/>
            </a:p>
          </p:txBody>
        </p:sp>
      </p:grpSp>
      <p:pic>
        <p:nvPicPr>
          <p:cNvPr id="2050" name="Picture 2" descr="E:\化学\高二\新课程选1\化学反应的调控\812\9c212a36f67a89d2d5efe6d9d5563be.png"/>
          <p:cNvPicPr>
            <a:picLocks noChangeAspect="1" noChangeArrowheads="1"/>
          </p:cNvPicPr>
          <p:nvPr>
            <p:custDataLst>
              <p:tags r:id="rId26"/>
            </p:custDataLst>
          </p:nvPr>
        </p:nvPicPr>
        <p:blipFill>
          <a:blip r:embed="rId27">
            <a:extLst>
              <a:ext uri="{28A0092B-C50C-407E-A947-70E740481C1C}">
                <a14:useLocalDpi xmlns:a14="http://schemas.microsoft.com/office/drawing/2010/main" val="0"/>
              </a:ext>
            </a:extLst>
          </a:blip>
          <a:stretch>
            <a:fillRect/>
          </a:stretch>
        </p:blipFill>
        <p:spPr bwMode="auto">
          <a:xfrm>
            <a:off x="4944745" y="1761490"/>
            <a:ext cx="4071620" cy="33820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custDataLst>
              <p:tags r:id="rId28"/>
            </p:custDataLst>
          </p:nvPr>
        </p:nvSpPr>
        <p:spPr>
          <a:xfrm>
            <a:off x="561340" y="4039870"/>
            <a:ext cx="5462270" cy="460375"/>
          </a:xfrm>
          <a:prstGeom prst="rect">
            <a:avLst/>
          </a:prstGeom>
          <a:noFill/>
        </p:spPr>
        <p:txBody>
          <a:bodyPr wrap="square" rtlCol="0">
            <a:spAutoFit/>
          </a:bodyPr>
          <a:lstStyle/>
          <a:p>
            <a:r>
              <a:rPr lang="zh-CN" altLang="en-US" sz="2400">
                <a:latin typeface="Times New Roman" panose="02020603050405020304" pitchFamily="18" charset="0"/>
                <a:ea typeface="微软雅黑" panose="020B0503020204020204" pitchFamily="34" charset="-122"/>
                <a:sym typeface="+mn-ea"/>
              </a:rPr>
              <a:t>升高压强可提高平衡混合物中</a:t>
            </a:r>
            <a:r>
              <a:rPr lang="zh-CN" altLang="en-US" sz="2400" smtClean="0">
                <a:latin typeface="Times New Roman" panose="02020603050405020304" pitchFamily="18" charset="0"/>
                <a:ea typeface="微软雅黑" panose="020B0503020204020204" pitchFamily="34" charset="-122"/>
                <a:sym typeface="+mn-ea"/>
              </a:rPr>
              <a:t>氨的含量</a:t>
            </a:r>
            <a:endParaRPr lang="zh-CN" altLang="en-US" sz="2400">
              <a:solidFill>
                <a:prstClr val="black"/>
              </a:solidFill>
              <a:latin typeface="Times New Roman" panose="02020603050405020304" pitchFamily="18" charset="0"/>
              <a:ea typeface="微软雅黑" panose="020B0503020204020204" pitchFamily="34" charset="-122"/>
            </a:endParaRPr>
          </a:p>
        </p:txBody>
      </p:sp>
    </p:spTree>
    <p:custDataLst>
      <p:tags r:id="rId2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108"/>
                                        </p:tgtEl>
                                        <p:attrNameLst>
                                          <p:attrName>style.visibility</p:attrName>
                                        </p:attrNameLst>
                                      </p:cBhvr>
                                      <p:to>
                                        <p:strVal val="visible"/>
                                      </p:to>
                                    </p:set>
                                    <p:anim calcmode="lin" valueType="num">
                                      <p:cBhvr additive="base">
                                        <p:cTn id="11" dur="500"/>
                                        <p:tgtEl>
                                          <p:spTgt spid="4108"/>
                                        </p:tgtEl>
                                        <p:attrNameLst>
                                          <p:attrName>ppt_y</p:attrName>
                                        </p:attrNameLst>
                                      </p:cBhvr>
                                      <p:tavLst>
                                        <p:tav tm="0">
                                          <p:val>
                                            <p:strVal val="#ppt_y+#ppt_h*1.125000"/>
                                          </p:val>
                                        </p:tav>
                                        <p:tav tm="100000">
                                          <p:val>
                                            <p:strVal val="#ppt_y"/>
                                          </p:val>
                                        </p:tav>
                                      </p:tavLst>
                                    </p:anim>
                                    <p:animEffect transition="in" filter="wipe(up)">
                                      <p:cBhvr>
                                        <p:cTn id="12" dur="500"/>
                                        <p:tgtEl>
                                          <p:spTgt spid="4108"/>
                                        </p:tgtEl>
                                      </p:cBhvr>
                                    </p:animEffect>
                                  </p:childTnLst>
                                </p:cTn>
                              </p:par>
                              <p:par>
                                <p:cTn id="13" presetID="12" presetClass="entr" presetSubtype="4" fill="hold" nodeType="withEffect">
                                  <p:stCondLst>
                                    <p:cond delay="0"/>
                                  </p:stCondLst>
                                  <p:childTnLst>
                                    <p:set>
                                      <p:cBhvr>
                                        <p:cTn id="14" dur="1" fill="hold">
                                          <p:stCondLst>
                                            <p:cond delay="0"/>
                                          </p:stCondLst>
                                        </p:cTn>
                                        <p:tgtEl>
                                          <p:spTgt spid="5135"/>
                                        </p:tgtEl>
                                        <p:attrNameLst>
                                          <p:attrName>style.visibility</p:attrName>
                                        </p:attrNameLst>
                                      </p:cBhvr>
                                      <p:to>
                                        <p:strVal val="visible"/>
                                      </p:to>
                                    </p:set>
                                    <p:anim calcmode="lin" valueType="num">
                                      <p:cBhvr additive="base">
                                        <p:cTn id="15" dur="500"/>
                                        <p:tgtEl>
                                          <p:spTgt spid="5135"/>
                                        </p:tgtEl>
                                        <p:attrNameLst>
                                          <p:attrName>ppt_y</p:attrName>
                                        </p:attrNameLst>
                                      </p:cBhvr>
                                      <p:tavLst>
                                        <p:tav tm="0">
                                          <p:val>
                                            <p:strVal val="#ppt_y+#ppt_h*1.125000"/>
                                          </p:val>
                                        </p:tav>
                                        <p:tav tm="100000">
                                          <p:val>
                                            <p:strVal val="#ppt_y"/>
                                          </p:val>
                                        </p:tav>
                                      </p:tavLst>
                                    </p:anim>
                                    <p:animEffect transition="in" filter="wipe(up)">
                                      <p:cBhvr>
                                        <p:cTn id="16" dur="500"/>
                                        <p:tgtEl>
                                          <p:spTgt spid="513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p:tgtEl>
                                          <p:spTgt spid="2050"/>
                                        </p:tgtEl>
                                        <p:attrNameLst>
                                          <p:attrName>ppt_y</p:attrName>
                                        </p:attrNameLst>
                                      </p:cBhvr>
                                      <p:tavLst>
                                        <p:tav tm="0">
                                          <p:val>
                                            <p:strVal val="#ppt_y+#ppt_h*1.125000"/>
                                          </p:val>
                                        </p:tav>
                                        <p:tav tm="100000">
                                          <p:val>
                                            <p:strVal val="#ppt_y"/>
                                          </p:val>
                                        </p:tav>
                                      </p:tavLst>
                                    </p:anim>
                                    <p:animEffect transition="in" filter="wipe(up)">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4106"/>
                                        </p:tgtEl>
                                        <p:attrNameLst>
                                          <p:attrName>style.visibility</p:attrName>
                                        </p:attrNameLst>
                                      </p:cBhvr>
                                      <p:to>
                                        <p:strVal val="visible"/>
                                      </p:to>
                                    </p:set>
                                    <p:anim calcmode="lin" valueType="num">
                                      <p:cBhvr additive="base">
                                        <p:cTn id="27" dur="500"/>
                                        <p:tgtEl>
                                          <p:spTgt spid="4106"/>
                                        </p:tgtEl>
                                        <p:attrNameLst>
                                          <p:attrName>ppt_y</p:attrName>
                                        </p:attrNameLst>
                                      </p:cBhvr>
                                      <p:tavLst>
                                        <p:tav tm="0">
                                          <p:val>
                                            <p:strVal val="#ppt_y+#ppt_h*1.125000"/>
                                          </p:val>
                                        </p:tav>
                                        <p:tav tm="100000">
                                          <p:val>
                                            <p:strVal val="#ppt_y"/>
                                          </p:val>
                                        </p:tav>
                                      </p:tavLst>
                                    </p:anim>
                                    <p:animEffect transition="in" filter="wipe(up)">
                                      <p:cBhvr>
                                        <p:cTn id="28" dur="500"/>
                                        <p:tgtEl>
                                          <p:spTgt spid="4106"/>
                                        </p:tgtEl>
                                      </p:cBhvr>
                                    </p:animEffect>
                                  </p:childTnLst>
                                </p:cTn>
                              </p:par>
                              <p:par>
                                <p:cTn id="29" presetID="1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p:tgtEl>
                                          <p:spTgt spid="22"/>
                                        </p:tgtEl>
                                        <p:attrNameLst>
                                          <p:attrName>ppt_y</p:attrName>
                                        </p:attrNameLst>
                                      </p:cBhvr>
                                      <p:tavLst>
                                        <p:tav tm="0">
                                          <p:val>
                                            <p:strVal val="#ppt_y+#ppt_h*1.125000"/>
                                          </p:val>
                                        </p:tav>
                                        <p:tav tm="100000">
                                          <p:val>
                                            <p:strVal val="#ppt_y"/>
                                          </p:val>
                                        </p:tav>
                                      </p:tavLst>
                                    </p:anim>
                                    <p:animEffect transition="in" filter="wipe(up)">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108" grpId="0"/>
      <p:bldP spid="4106"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custDataLst>
              <p:tags r:id="rId8"/>
            </p:custDataLst>
          </p:nvPr>
        </p:nvSpPr>
        <p:spPr>
          <a:xfrm>
            <a:off x="1510665" y="2569845"/>
            <a:ext cx="6464935" cy="977265"/>
          </a:xfrm>
          <a:prstGeom prst="rect">
            <a:avLst/>
          </a:prstGeom>
          <a:noFill/>
        </p:spPr>
        <p:txBody>
          <a:bodyPr wrap="square" rtlCol="0">
            <a:spAutoFit/>
          </a:bodyPr>
          <a:lstStyle/>
          <a:p>
            <a:pPr>
              <a:lnSpc>
                <a:spcPct val="120000"/>
              </a:lnSpc>
            </a:pPr>
            <a:r>
              <a:rPr lang="zh-CN" altLang="en-US" sz="2400">
                <a:solidFill>
                  <a:prstClr val="black"/>
                </a:solidFill>
                <a:latin typeface="微软雅黑" panose="020B0503020204020204" pitchFamily="34" charset="-122"/>
                <a:ea typeface="微软雅黑" panose="020B0503020204020204" pitchFamily="34" charset="-122"/>
              </a:rPr>
              <a:t>为什么没有在常温合成氨？合成氨难在</a:t>
            </a:r>
            <a:r>
              <a:rPr lang="zh-CN" altLang="en-US" sz="2400" smtClean="0">
                <a:solidFill>
                  <a:prstClr val="black"/>
                </a:solidFill>
                <a:latin typeface="微软雅黑" panose="020B0503020204020204" pitchFamily="34" charset="-122"/>
                <a:ea typeface="微软雅黑" panose="020B0503020204020204" pitchFamily="34" charset="-122"/>
              </a:rPr>
              <a:t>哪儿？</a:t>
            </a:r>
            <a:r>
              <a:rPr lang="zh-CN" altLang="en-US" sz="2400">
                <a:solidFill>
                  <a:prstClr val="black"/>
                </a:solidFill>
                <a:latin typeface="微软雅黑" panose="020B0503020204020204" pitchFamily="34" charset="-122"/>
                <a:ea typeface="微软雅黑" panose="020B0503020204020204" pitchFamily="34" charset="-122"/>
              </a:rPr>
              <a:t>还有什么因素制约氨的合成？</a:t>
            </a: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10" name="文本框 8"/>
          <p:cNvSpPr txBox="1"/>
          <p:nvPr>
            <p:custDataLst>
              <p:tags r:id="rId9"/>
            </p:custDataLst>
          </p:nvPr>
        </p:nvSpPr>
        <p:spPr>
          <a:xfrm>
            <a:off x="1510665" y="3778250"/>
            <a:ext cx="5453380" cy="534035"/>
          </a:xfrm>
          <a:prstGeom prst="rect">
            <a:avLst/>
          </a:prstGeom>
          <a:noFill/>
        </p:spPr>
        <p:txBody>
          <a:bodyPr wrap="square" rtlCol="0">
            <a:spAutoFit/>
          </a:bodyPr>
          <a:lstStyle/>
          <a:p>
            <a:pPr>
              <a:lnSpc>
                <a:spcPct val="120000"/>
              </a:lnSpc>
            </a:pPr>
            <a:r>
              <a:rPr lang="zh-CN" altLang="en-US" sz="2400" b="1">
                <a:solidFill>
                  <a:srgbClr val="C00000"/>
                </a:solidFill>
                <a:latin typeface="微软雅黑" panose="020B0503020204020204" pitchFamily="34" charset="-122"/>
                <a:ea typeface="微软雅黑" panose="020B0503020204020204" pitchFamily="34" charset="-122"/>
              </a:rPr>
              <a:t>常温下</a:t>
            </a:r>
            <a:r>
              <a:rPr lang="zh-CN" altLang="en-US" sz="2400" b="1" smtClean="0">
                <a:solidFill>
                  <a:srgbClr val="C00000"/>
                </a:solidFill>
                <a:latin typeface="微软雅黑" panose="020B0503020204020204" pitchFamily="34" charset="-122"/>
                <a:ea typeface="微软雅黑" panose="020B0503020204020204" pitchFamily="34" charset="-122"/>
              </a:rPr>
              <a:t>合成氨化学反应速率很小</a:t>
            </a:r>
            <a:r>
              <a:rPr lang="zh-CN" altLang="en-US" sz="2400" b="1">
                <a:solidFill>
                  <a:srgbClr val="C00000"/>
                </a:solidFill>
                <a:latin typeface="微软雅黑" panose="020B0503020204020204" pitchFamily="34" charset="-122"/>
                <a:ea typeface="微软雅黑" panose="020B0503020204020204" pitchFamily="34" charset="-122"/>
              </a:rPr>
              <a:t>！</a:t>
            </a:r>
            <a:endParaRPr lang="zh-CN" altLang="en-US" sz="2400" b="1">
              <a:solidFill>
                <a:srgbClr val="C00000"/>
              </a:solidFill>
              <a:latin typeface="微软雅黑" panose="020B0503020204020204" pitchFamily="34" charset="-122"/>
              <a:ea typeface="微软雅黑" panose="020B0503020204020204" pitchFamily="34" charset="-122"/>
            </a:endParaRPr>
          </a:p>
        </p:txBody>
      </p:sp>
      <p:grpSp>
        <p:nvGrpSpPr>
          <p:cNvPr id="219" name="组合 218"/>
          <p:cNvGrpSpPr/>
          <p:nvPr>
            <p:custDataLst>
              <p:tags r:id="rId10"/>
            </p:custDataLst>
          </p:nvPr>
        </p:nvGrpSpPr>
        <p:grpSpPr>
          <a:xfrm>
            <a:off x="777788" y="2569986"/>
            <a:ext cx="588639" cy="587975"/>
            <a:chOff x="6621796" y="3514125"/>
            <a:chExt cx="588639" cy="587975"/>
          </a:xfrm>
        </p:grpSpPr>
        <p:sp>
          <p:nvSpPr>
            <p:cNvPr id="150" name="Freeform 96"/>
            <p:cNvSpPr>
              <a:spLocks noEditPoints="1"/>
            </p:cNvSpPr>
            <p:nvPr>
              <p:custDataLst>
                <p:tags r:id="rId11"/>
              </p:custDataLst>
            </p:nvPr>
          </p:nvSpPr>
          <p:spPr bwMode="auto">
            <a:xfrm>
              <a:off x="6621796" y="3514125"/>
              <a:ext cx="588639" cy="587975"/>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97"/>
            <p:cNvSpPr/>
            <p:nvPr>
              <p:custDataLst>
                <p:tags r:id="rId12"/>
              </p:custDataLst>
            </p:nvPr>
          </p:nvSpPr>
          <p:spPr bwMode="auto">
            <a:xfrm>
              <a:off x="6915783" y="3514125"/>
              <a:ext cx="294651" cy="587975"/>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143 w 187"/>
                <a:gd name="T41" fmla="*/ 185 h 374"/>
                <a:gd name="T42" fmla="*/ 143 w 187"/>
                <a:gd name="T43" fmla="*/ 185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6 h 374"/>
                <a:gd name="T58" fmla="*/ 143 w 187"/>
                <a:gd name="T59" fmla="*/ 186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7 h 374"/>
                <a:gd name="T74" fmla="*/ 143 w 187"/>
                <a:gd name="T75" fmla="*/ 187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34 w 187"/>
                <a:gd name="T97" fmla="*/ 238 h 374"/>
                <a:gd name="T98" fmla="*/ 109 w 187"/>
                <a:gd name="T99" fmla="*/ 280 h 374"/>
                <a:gd name="T100" fmla="*/ 0 w 187"/>
                <a:gd name="T101" fmla="*/ 330 h 374"/>
                <a:gd name="T102" fmla="*/ 0 w 187"/>
                <a:gd name="T103" fmla="*/ 374 h 374"/>
                <a:gd name="T104" fmla="*/ 0 w 187"/>
                <a:gd name="T105" fmla="*/ 374 h 374"/>
                <a:gd name="T106" fmla="*/ 187 w 187"/>
                <a:gd name="T107" fmla="*/ 187 h 374"/>
                <a:gd name="T108" fmla="*/ 0 w 187"/>
                <a:gd name="T109"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7"/>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05"/>
                    <a:pt x="140" y="222"/>
                    <a:pt x="134" y="238"/>
                  </a:cubicBezTo>
                  <a:cubicBezTo>
                    <a:pt x="128" y="253"/>
                    <a:pt x="120" y="267"/>
                    <a:pt x="109" y="280"/>
                  </a:cubicBezTo>
                  <a:cubicBezTo>
                    <a:pt x="83" y="311"/>
                    <a:pt x="44" y="330"/>
                    <a:pt x="0" y="330"/>
                  </a:cubicBezTo>
                  <a:cubicBezTo>
                    <a:pt x="0" y="374"/>
                    <a:pt x="0" y="374"/>
                    <a:pt x="0" y="374"/>
                  </a:cubicBezTo>
                  <a:cubicBezTo>
                    <a:pt x="0" y="374"/>
                    <a:pt x="0" y="374"/>
                    <a:pt x="0" y="374"/>
                  </a:cubicBezTo>
                  <a:cubicBezTo>
                    <a:pt x="103" y="374"/>
                    <a:pt x="187" y="290"/>
                    <a:pt x="187" y="187"/>
                  </a:cubicBezTo>
                  <a:cubicBezTo>
                    <a:pt x="187" y="84"/>
                    <a:pt x="103"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8"/>
            <p:cNvSpPr/>
            <p:nvPr>
              <p:custDataLst>
                <p:tags r:id="rId13"/>
              </p:custDataLst>
            </p:nvPr>
          </p:nvSpPr>
          <p:spPr bwMode="auto">
            <a:xfrm>
              <a:off x="6621796" y="3514125"/>
              <a:ext cx="293988" cy="587975"/>
            </a:xfrm>
            <a:custGeom>
              <a:avLst/>
              <a:gdLst>
                <a:gd name="T0" fmla="*/ 187 w 187"/>
                <a:gd name="T1" fmla="*/ 0 h 374"/>
                <a:gd name="T2" fmla="*/ 90 w 187"/>
                <a:gd name="T3" fmla="*/ 27 h 374"/>
                <a:gd name="T4" fmla="*/ 55 w 187"/>
                <a:gd name="T5" fmla="*/ 54 h 374"/>
                <a:gd name="T6" fmla="*/ 0 w 187"/>
                <a:gd name="T7" fmla="*/ 187 h 374"/>
                <a:gd name="T8" fmla="*/ 187 w 187"/>
                <a:gd name="T9" fmla="*/ 374 h 374"/>
                <a:gd name="T10" fmla="*/ 187 w 187"/>
                <a:gd name="T11" fmla="*/ 330 h 374"/>
                <a:gd name="T12" fmla="*/ 187 w 187"/>
                <a:gd name="T13" fmla="*/ 330 h 374"/>
                <a:gd name="T14" fmla="*/ 44 w 187"/>
                <a:gd name="T15" fmla="*/ 189 h 374"/>
                <a:gd name="T16" fmla="*/ 44 w 187"/>
                <a:gd name="T17" fmla="*/ 189 h 374"/>
                <a:gd name="T18" fmla="*/ 44 w 187"/>
                <a:gd name="T19" fmla="*/ 189 h 374"/>
                <a:gd name="T20" fmla="*/ 44 w 187"/>
                <a:gd name="T21" fmla="*/ 189 h 374"/>
                <a:gd name="T22" fmla="*/ 44 w 187"/>
                <a:gd name="T23" fmla="*/ 189 h 374"/>
                <a:gd name="T24" fmla="*/ 44 w 187"/>
                <a:gd name="T25" fmla="*/ 189 h 374"/>
                <a:gd name="T26" fmla="*/ 44 w 187"/>
                <a:gd name="T27" fmla="*/ 188 h 374"/>
                <a:gd name="T28" fmla="*/ 44 w 187"/>
                <a:gd name="T29" fmla="*/ 188 h 374"/>
                <a:gd name="T30" fmla="*/ 44 w 187"/>
                <a:gd name="T31" fmla="*/ 188 h 374"/>
                <a:gd name="T32" fmla="*/ 44 w 187"/>
                <a:gd name="T33" fmla="*/ 188 h 374"/>
                <a:gd name="T34" fmla="*/ 44 w 187"/>
                <a:gd name="T35" fmla="*/ 188 h 374"/>
                <a:gd name="T36" fmla="*/ 44 w 187"/>
                <a:gd name="T37" fmla="*/ 188 h 374"/>
                <a:gd name="T38" fmla="*/ 44 w 187"/>
                <a:gd name="T39" fmla="*/ 188 h 374"/>
                <a:gd name="T40" fmla="*/ 44 w 187"/>
                <a:gd name="T41" fmla="*/ 188 h 374"/>
                <a:gd name="T42" fmla="*/ 44 w 187"/>
                <a:gd name="T43" fmla="*/ 188 h 374"/>
                <a:gd name="T44" fmla="*/ 44 w 187"/>
                <a:gd name="T45" fmla="*/ 187 h 374"/>
                <a:gd name="T46" fmla="*/ 44 w 187"/>
                <a:gd name="T47" fmla="*/ 187 h 374"/>
                <a:gd name="T48" fmla="*/ 44 w 187"/>
                <a:gd name="T49" fmla="*/ 187 h 374"/>
                <a:gd name="T50" fmla="*/ 44 w 187"/>
                <a:gd name="T51" fmla="*/ 187 h 374"/>
                <a:gd name="T52" fmla="*/ 44 w 187"/>
                <a:gd name="T53" fmla="*/ 187 h 374"/>
                <a:gd name="T54" fmla="*/ 44 w 187"/>
                <a:gd name="T55" fmla="*/ 187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44 h 374"/>
                <a:gd name="T68" fmla="*/ 187 w 187"/>
                <a:gd name="T69" fmla="*/ 0 h 374"/>
                <a:gd name="T70" fmla="*/ 187 w 187"/>
                <a:gd name="T71"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374">
                  <a:moveTo>
                    <a:pt x="187" y="0"/>
                  </a:moveTo>
                  <a:cubicBezTo>
                    <a:pt x="152" y="0"/>
                    <a:pt x="119" y="10"/>
                    <a:pt x="90" y="27"/>
                  </a:cubicBezTo>
                  <a:cubicBezTo>
                    <a:pt x="78" y="34"/>
                    <a:pt x="66" y="43"/>
                    <a:pt x="55" y="54"/>
                  </a:cubicBezTo>
                  <a:cubicBezTo>
                    <a:pt x="21" y="88"/>
                    <a:pt x="0" y="135"/>
                    <a:pt x="0" y="187"/>
                  </a:cubicBezTo>
                  <a:cubicBezTo>
                    <a:pt x="0" y="290"/>
                    <a:pt x="84" y="374"/>
                    <a:pt x="187" y="374"/>
                  </a:cubicBezTo>
                  <a:cubicBezTo>
                    <a:pt x="187" y="330"/>
                    <a:pt x="187" y="330"/>
                    <a:pt x="187" y="330"/>
                  </a:cubicBezTo>
                  <a:cubicBezTo>
                    <a:pt x="187" y="330"/>
                    <a:pt x="187" y="330"/>
                    <a:pt x="187" y="330"/>
                  </a:cubicBezTo>
                  <a:cubicBezTo>
                    <a:pt x="109" y="330"/>
                    <a:pt x="45" y="267"/>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16" name="组合 215"/>
            <p:cNvGrpSpPr/>
            <p:nvPr>
              <p:custDataLst>
                <p:tags r:id="rId14"/>
              </p:custDataLst>
            </p:nvPr>
          </p:nvGrpSpPr>
          <p:grpSpPr>
            <a:xfrm>
              <a:off x="6793013" y="3630591"/>
              <a:ext cx="245543" cy="355041"/>
              <a:chOff x="6793012" y="3634905"/>
              <a:chExt cx="245543" cy="355041"/>
            </a:xfrm>
            <a:solidFill>
              <a:schemeClr val="accent1">
                <a:lumMod val="75000"/>
              </a:schemeClr>
            </a:solidFill>
          </p:grpSpPr>
          <p:sp>
            <p:nvSpPr>
              <p:cNvPr id="177" name="Oval 123"/>
              <p:cNvSpPr>
                <a:spLocks noChangeArrowheads="1"/>
              </p:cNvSpPr>
              <p:nvPr>
                <p:custDataLst>
                  <p:tags r:id="rId15"/>
                </p:custDataLst>
              </p:nvPr>
            </p:nvSpPr>
            <p:spPr bwMode="auto">
              <a:xfrm>
                <a:off x="6884593" y="3927565"/>
                <a:ext cx="63045" cy="6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24"/>
              <p:cNvSpPr/>
              <p:nvPr>
                <p:custDataLst>
                  <p:tags r:id="rId16"/>
                </p:custDataLst>
              </p:nvPr>
            </p:nvSpPr>
            <p:spPr bwMode="auto">
              <a:xfrm>
                <a:off x="6793012" y="3634905"/>
                <a:ext cx="245543" cy="258152"/>
              </a:xfrm>
              <a:custGeom>
                <a:avLst/>
                <a:gdLst>
                  <a:gd name="T0" fmla="*/ 59 w 156"/>
                  <a:gd name="T1" fmla="*/ 0 h 164"/>
                  <a:gd name="T2" fmla="*/ 0 w 156"/>
                  <a:gd name="T3" fmla="*/ 59 h 164"/>
                  <a:gd name="T4" fmla="*/ 0 w 156"/>
                  <a:gd name="T5" fmla="*/ 76 h 164"/>
                  <a:gd name="T6" fmla="*/ 36 w 156"/>
                  <a:gd name="T7" fmla="*/ 76 h 164"/>
                  <a:gd name="T8" fmla="*/ 36 w 156"/>
                  <a:gd name="T9" fmla="*/ 59 h 164"/>
                  <a:gd name="T10" fmla="*/ 59 w 156"/>
                  <a:gd name="T11" fmla="*/ 36 h 164"/>
                  <a:gd name="T12" fmla="*/ 97 w 156"/>
                  <a:gd name="T13" fmla="*/ 36 h 164"/>
                  <a:gd name="T14" fmla="*/ 120 w 156"/>
                  <a:gd name="T15" fmla="*/ 59 h 164"/>
                  <a:gd name="T16" fmla="*/ 120 w 156"/>
                  <a:gd name="T17" fmla="*/ 69 h 164"/>
                  <a:gd name="T18" fmla="*/ 97 w 156"/>
                  <a:gd name="T19" fmla="*/ 92 h 164"/>
                  <a:gd name="T20" fmla="*/ 60 w 156"/>
                  <a:gd name="T21" fmla="*/ 92 h 164"/>
                  <a:gd name="T22" fmla="*/ 60 w 156"/>
                  <a:gd name="T23" fmla="*/ 164 h 164"/>
                  <a:gd name="T24" fmla="*/ 96 w 156"/>
                  <a:gd name="T25" fmla="*/ 164 h 164"/>
                  <a:gd name="T26" fmla="*/ 96 w 156"/>
                  <a:gd name="T27" fmla="*/ 128 h 164"/>
                  <a:gd name="T28" fmla="*/ 97 w 156"/>
                  <a:gd name="T29" fmla="*/ 128 h 164"/>
                  <a:gd name="T30" fmla="*/ 156 w 156"/>
                  <a:gd name="T31" fmla="*/ 69 h 164"/>
                  <a:gd name="T32" fmla="*/ 156 w 156"/>
                  <a:gd name="T33" fmla="*/ 59 h 164"/>
                  <a:gd name="T34" fmla="*/ 97 w 156"/>
                  <a:gd name="T35" fmla="*/ 0 h 164"/>
                  <a:gd name="T36" fmla="*/ 59 w 156"/>
                  <a:gd name="T3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64">
                    <a:moveTo>
                      <a:pt x="59" y="0"/>
                    </a:moveTo>
                    <a:cubicBezTo>
                      <a:pt x="27" y="0"/>
                      <a:pt x="0" y="26"/>
                      <a:pt x="0" y="59"/>
                    </a:cubicBezTo>
                    <a:cubicBezTo>
                      <a:pt x="0" y="76"/>
                      <a:pt x="0" y="76"/>
                      <a:pt x="0" y="76"/>
                    </a:cubicBezTo>
                    <a:cubicBezTo>
                      <a:pt x="36" y="76"/>
                      <a:pt x="36" y="76"/>
                      <a:pt x="36" y="76"/>
                    </a:cubicBezTo>
                    <a:cubicBezTo>
                      <a:pt x="36" y="59"/>
                      <a:pt x="36" y="59"/>
                      <a:pt x="36" y="59"/>
                    </a:cubicBezTo>
                    <a:cubicBezTo>
                      <a:pt x="36" y="46"/>
                      <a:pt x="47" y="36"/>
                      <a:pt x="59" y="36"/>
                    </a:cubicBezTo>
                    <a:cubicBezTo>
                      <a:pt x="97" y="36"/>
                      <a:pt x="97" y="36"/>
                      <a:pt x="97" y="36"/>
                    </a:cubicBezTo>
                    <a:cubicBezTo>
                      <a:pt x="109" y="36"/>
                      <a:pt x="120" y="46"/>
                      <a:pt x="120" y="59"/>
                    </a:cubicBezTo>
                    <a:cubicBezTo>
                      <a:pt x="120" y="69"/>
                      <a:pt x="120" y="69"/>
                      <a:pt x="120" y="69"/>
                    </a:cubicBezTo>
                    <a:cubicBezTo>
                      <a:pt x="120" y="82"/>
                      <a:pt x="109" y="92"/>
                      <a:pt x="97" y="92"/>
                    </a:cubicBezTo>
                    <a:cubicBezTo>
                      <a:pt x="60" y="92"/>
                      <a:pt x="60" y="92"/>
                      <a:pt x="60" y="92"/>
                    </a:cubicBezTo>
                    <a:cubicBezTo>
                      <a:pt x="60" y="164"/>
                      <a:pt x="60" y="164"/>
                      <a:pt x="60" y="164"/>
                    </a:cubicBezTo>
                    <a:cubicBezTo>
                      <a:pt x="96" y="164"/>
                      <a:pt x="96" y="164"/>
                      <a:pt x="96" y="164"/>
                    </a:cubicBezTo>
                    <a:cubicBezTo>
                      <a:pt x="96" y="164"/>
                      <a:pt x="96" y="144"/>
                      <a:pt x="96" y="128"/>
                    </a:cubicBezTo>
                    <a:cubicBezTo>
                      <a:pt x="97" y="128"/>
                      <a:pt x="97" y="128"/>
                      <a:pt x="97" y="128"/>
                    </a:cubicBezTo>
                    <a:cubicBezTo>
                      <a:pt x="129" y="128"/>
                      <a:pt x="156" y="102"/>
                      <a:pt x="156" y="69"/>
                    </a:cubicBezTo>
                    <a:cubicBezTo>
                      <a:pt x="156" y="59"/>
                      <a:pt x="156" y="59"/>
                      <a:pt x="156" y="59"/>
                    </a:cubicBezTo>
                    <a:cubicBezTo>
                      <a:pt x="156" y="26"/>
                      <a:pt x="129" y="0"/>
                      <a:pt x="97" y="0"/>
                    </a:cubicBezTo>
                    <a:cubicBezTo>
                      <a:pt x="59" y="0"/>
                      <a:pt x="59" y="0"/>
                      <a:pt x="5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 name="TextBox 1"/>
          <p:cNvSpPr txBox="1"/>
          <p:nvPr>
            <p:custDataLst>
              <p:tags r:id="rId17"/>
            </p:custDataLst>
          </p:nvPr>
        </p:nvSpPr>
        <p:spPr>
          <a:xfrm>
            <a:off x="707317" y="1182630"/>
            <a:ext cx="5545608" cy="1198880"/>
          </a:xfrm>
          <a:prstGeom prst="rect">
            <a:avLst/>
          </a:prstGeom>
          <a:noFill/>
        </p:spPr>
        <p:txBody>
          <a:bodyPr wrap="square" rtlCol="0">
            <a:spAutoFit/>
          </a:bodyPr>
          <a:lstStyle/>
          <a:p>
            <a:pPr>
              <a:lnSpc>
                <a:spcPct val="150000"/>
              </a:lnSpc>
            </a:pP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原料气 </a:t>
            </a:r>
            <a:r>
              <a:rPr lang="en-US" altLang="zh-CN" sz="2400" b="1" i="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n</a:t>
            </a:r>
            <a:r>
              <a:rPr lang="en-US" altLang="zh-CN"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(N</a:t>
            </a:r>
            <a:r>
              <a:rPr lang="en-US" altLang="zh-CN" sz="2400" b="1" baseline="-2500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i="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n</a:t>
            </a:r>
            <a:r>
              <a:rPr lang="en-US" altLang="zh-CN"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(H</a:t>
            </a:r>
            <a:r>
              <a:rPr lang="en-US" altLang="zh-CN" sz="2400" b="1" baseline="-2500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1:3   </a:t>
            </a:r>
            <a:endParaRPr lang="en-US" altLang="zh-CN"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400" b="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及时</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移走产生的氨</a:t>
            </a:r>
            <a:r>
              <a:rPr lang="en-US" alt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低温和高压</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8"/>
          <p:cNvSpPr txBox="1"/>
          <p:nvPr>
            <p:custDataLst>
              <p:tags r:id="rId18"/>
            </p:custDataLst>
          </p:nvPr>
        </p:nvSpPr>
        <p:spPr>
          <a:xfrm>
            <a:off x="359337" y="761586"/>
            <a:ext cx="6936582" cy="460375"/>
          </a:xfrm>
          <a:prstGeom prst="rect">
            <a:avLst/>
          </a:prstGeom>
          <a:noFill/>
        </p:spPr>
        <p:txBody>
          <a:bodyPr wrap="square" rtlCol="0">
            <a:spAutoFit/>
          </a:bodyPr>
          <a:lstStyle/>
          <a:p>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从化学平衡看</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，合成氨的适宜条件</a:t>
            </a:r>
            <a:r>
              <a:rPr lang="en-US" altLang="zh-CN"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nodeType="withEffect">
                                  <p:stCondLst>
                                    <p:cond delay="0"/>
                                  </p:stCondLst>
                                  <p:childTnLst>
                                    <p:set>
                                      <p:cBhvr>
                                        <p:cTn id="14" dur="1" fill="hold">
                                          <p:stCondLst>
                                            <p:cond delay="0"/>
                                          </p:stCondLst>
                                        </p:cTn>
                                        <p:tgtEl>
                                          <p:spTgt spid="219"/>
                                        </p:tgtEl>
                                        <p:attrNameLst>
                                          <p:attrName>style.visibility</p:attrName>
                                        </p:attrNameLst>
                                      </p:cBhvr>
                                      <p:to>
                                        <p:strVal val="visible"/>
                                      </p:to>
                                    </p:set>
                                    <p:anim calcmode="lin" valueType="num">
                                      <p:cBhvr additive="base">
                                        <p:cTn id="15" dur="500"/>
                                        <p:tgtEl>
                                          <p:spTgt spid="219"/>
                                        </p:tgtEl>
                                        <p:attrNameLst>
                                          <p:attrName>ppt_y</p:attrName>
                                        </p:attrNameLst>
                                      </p:cBhvr>
                                      <p:tavLst>
                                        <p:tav tm="0">
                                          <p:val>
                                            <p:strVal val="#ppt_y+#ppt_h*1.125000"/>
                                          </p:val>
                                        </p:tav>
                                        <p:tav tm="100000">
                                          <p:val>
                                            <p:strVal val="#ppt_y"/>
                                          </p:val>
                                        </p:tav>
                                      </p:tavLst>
                                    </p:anim>
                                    <p:animEffect transition="in" filter="wipe(up)">
                                      <p:cBhvr>
                                        <p:cTn id="16" dur="500"/>
                                        <p:tgtEl>
                                          <p:spTgt spid="21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8"/>
          <p:cNvSpPr txBox="1"/>
          <p:nvPr>
            <p:custDataLst>
              <p:tags r:id="rId1"/>
            </p:custDataLst>
          </p:nvPr>
        </p:nvSpPr>
        <p:spPr>
          <a:xfrm>
            <a:off x="838675" y="1111934"/>
            <a:ext cx="6936582" cy="497205"/>
          </a:xfrm>
          <a:prstGeom prst="rect">
            <a:avLst/>
          </a:prstGeom>
          <a:noFill/>
        </p:spPr>
        <p:txBody>
          <a:bodyPr wrap="square" rtlCol="0">
            <a:spAutoFit/>
          </a:bodyPr>
          <a:lstStyle/>
          <a:p>
            <a:pPr>
              <a:lnSpc>
                <a:spcPct val="110000"/>
              </a:lnSpc>
            </a:pP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合成氨</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反应为什么慢</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8" name="文本框 8"/>
          <p:cNvSpPr txBox="1"/>
          <p:nvPr>
            <p:custDataLst>
              <p:tags r:id="rId2"/>
            </p:custDataLst>
          </p:nvPr>
        </p:nvSpPr>
        <p:spPr>
          <a:xfrm>
            <a:off x="658653" y="684983"/>
            <a:ext cx="6936582" cy="497205"/>
          </a:xfrm>
          <a:prstGeom prst="rect">
            <a:avLst/>
          </a:prstGeom>
          <a:noFill/>
        </p:spPr>
        <p:txBody>
          <a:bodyPr wrap="square" rtlCol="0">
            <a:spAutoFit/>
          </a:bodyPr>
          <a:lstStyle/>
          <a:p>
            <a:pPr>
              <a:lnSpc>
                <a:spcPct val="110000"/>
              </a:lnSpc>
            </a:pPr>
            <a:r>
              <a:rPr lang="zh-CN" altLang="en-US" sz="2400" b="1"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从化学反应速率分析</a:t>
            </a:r>
            <a:endPar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extBox 1"/>
          <p:cNvSpPr txBox="1"/>
          <p:nvPr>
            <p:custDataLst>
              <p:tags r:id="rId3"/>
            </p:custDataLst>
          </p:nvPr>
        </p:nvSpPr>
        <p:spPr>
          <a:xfrm>
            <a:off x="4091940" y="1099185"/>
            <a:ext cx="3094990" cy="866140"/>
          </a:xfrm>
          <a:prstGeom prst="rect">
            <a:avLst/>
          </a:prstGeom>
          <a:noFill/>
        </p:spPr>
        <p:txBody>
          <a:bodyPr wrap="square" rtlCol="0">
            <a:spAutoFit/>
          </a:bodyPr>
          <a:lstStyle/>
          <a:p>
            <a:pPr lvl="0">
              <a:lnSpc>
                <a:spcPct val="110000"/>
              </a:lnSpc>
            </a:pPr>
            <a:r>
              <a:rPr lang="en-US" altLang="zh-CN"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活化能</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高</a:t>
            </a:r>
            <a:endParaRPr lang="en-US" altLang="zh-CN"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4"/>
          <p:cNvSpPr txBox="1"/>
          <p:nvPr>
            <p:custDataLst>
              <p:tags r:id="rId4"/>
            </p:custDataLst>
          </p:nvPr>
        </p:nvSpPr>
        <p:spPr>
          <a:xfrm>
            <a:off x="803275" y="2216785"/>
            <a:ext cx="4988560" cy="497205"/>
          </a:xfrm>
          <a:prstGeom prst="rect">
            <a:avLst/>
          </a:prstGeom>
          <a:noFill/>
        </p:spPr>
        <p:txBody>
          <a:bodyPr wrap="square" rtlCol="0">
            <a:spAutoFit/>
          </a:bodyPr>
          <a:lstStyle/>
          <a:p>
            <a:pPr>
              <a:lnSpc>
                <a:spcPct val="110000"/>
              </a:lnSpc>
            </a:pP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如何增大合成氨的化学反应速率？</a:t>
            </a:r>
            <a:endParaRPr lang="zh-CN" altLang="en-US" sz="1350"/>
          </a:p>
        </p:txBody>
      </p:sp>
      <p:graphicFrame>
        <p:nvGraphicFramePr>
          <p:cNvPr id="16" name="表格 15"/>
          <p:cNvGraphicFramePr>
            <a:graphicFrameLocks noGrp="1"/>
          </p:cNvGraphicFramePr>
          <p:nvPr>
            <p:custDataLst>
              <p:tags r:id="rId5"/>
            </p:custDataLst>
          </p:nvPr>
        </p:nvGraphicFramePr>
        <p:xfrm>
          <a:off x="950555" y="2884545"/>
          <a:ext cx="6351905" cy="1668780"/>
        </p:xfrm>
        <a:graphic>
          <a:graphicData uri="http://schemas.openxmlformats.org/drawingml/2006/table">
            <a:tbl>
              <a:tblPr>
                <a:tableStyleId>{5940675A-B579-460E-94D1-54222C63F5DA}</a:tableStyleId>
              </a:tblPr>
              <a:tblGrid>
                <a:gridCol w="1851660"/>
                <a:gridCol w="925195"/>
                <a:gridCol w="965835"/>
                <a:gridCol w="872490"/>
                <a:gridCol w="1736725"/>
              </a:tblGrid>
              <a:tr h="410845">
                <a:tc rowSpan="2">
                  <a:txBody>
                    <a:bodyPr wrap="square"/>
                    <a:lstStyle/>
                    <a:p>
                      <a:pPr algn="ctr"/>
                      <a:r>
                        <a:rPr lang="zh-CN" altLang="en-US" sz="2400" b="0" kern="1200">
                          <a:solidFill>
                            <a:prstClr val="black"/>
                          </a:solidFill>
                          <a:latin typeface="微软雅黑" panose="020B0503020204020204" pitchFamily="34" charset="-122"/>
                          <a:ea typeface="微软雅黑" panose="020B0503020204020204" pitchFamily="34" charset="-122"/>
                          <a:cs typeface="+mn-cs"/>
                        </a:rPr>
                        <a:t>对</a:t>
                      </a:r>
                      <a:r>
                        <a:rPr lang="zh-CN" altLang="en-US" sz="2400" b="0" kern="1200" smtClean="0">
                          <a:solidFill>
                            <a:prstClr val="black"/>
                          </a:solidFill>
                          <a:latin typeface="微软雅黑" panose="020B0503020204020204" pitchFamily="34" charset="-122"/>
                          <a:ea typeface="微软雅黑" panose="020B0503020204020204" pitchFamily="34" charset="-122"/>
                          <a:cs typeface="+mn-cs"/>
                        </a:rPr>
                        <a:t>合成氨</a:t>
                      </a:r>
                      <a:endParaRPr lang="en-US" altLang="zh-CN" sz="2400" b="0" kern="1200" smtClean="0">
                        <a:solidFill>
                          <a:prstClr val="black"/>
                        </a:solidFill>
                        <a:latin typeface="微软雅黑" panose="020B0503020204020204" pitchFamily="34" charset="-122"/>
                        <a:ea typeface="微软雅黑" panose="020B0503020204020204" pitchFamily="34" charset="-122"/>
                        <a:cs typeface="+mn-cs"/>
                      </a:endParaRPr>
                    </a:p>
                    <a:p>
                      <a:pPr algn="ctr"/>
                      <a:r>
                        <a:rPr lang="zh-CN" altLang="en-US" sz="2400" b="0" kern="1200" smtClean="0">
                          <a:solidFill>
                            <a:prstClr val="black"/>
                          </a:solidFill>
                          <a:latin typeface="微软雅黑" panose="020B0503020204020204" pitchFamily="34" charset="-122"/>
                          <a:ea typeface="微软雅黑" panose="020B0503020204020204" pitchFamily="34" charset="-122"/>
                          <a:cs typeface="+mn-cs"/>
                        </a:rPr>
                        <a:t>反应</a:t>
                      </a:r>
                      <a:r>
                        <a:rPr lang="zh-CN" altLang="en-US" sz="2400" b="0" kern="1200">
                          <a:solidFill>
                            <a:prstClr val="black"/>
                          </a:solidFill>
                          <a:latin typeface="微软雅黑" panose="020B0503020204020204" pitchFamily="34" charset="-122"/>
                          <a:ea typeface="微软雅黑" panose="020B0503020204020204" pitchFamily="34" charset="-122"/>
                          <a:cs typeface="+mn-cs"/>
                        </a:rPr>
                        <a:t>的影响</a:t>
                      </a:r>
                      <a:endParaRPr lang="zh-CN" altLang="en-US" sz="2400" b="0" kern="120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gridSpan="4">
                  <a:txBody>
                    <a:bodyPr wrap="square"/>
                    <a:lstStyle/>
                    <a:p>
                      <a:pPr algn="ctr"/>
                      <a:r>
                        <a:rPr lang="zh-CN" altLang="en-US" sz="2400" b="0" kern="1200" smtClean="0">
                          <a:solidFill>
                            <a:prstClr val="black"/>
                          </a:solidFill>
                          <a:latin typeface="微软雅黑" panose="020B0503020204020204" pitchFamily="34" charset="-122"/>
                          <a:ea typeface="微软雅黑" panose="020B0503020204020204" pitchFamily="34" charset="-122"/>
                          <a:cs typeface="+mn-cs"/>
                        </a:rPr>
                        <a:t>影响因素</a:t>
                      </a:r>
                      <a:endParaRPr lang="zh-CN" altLang="en-US" sz="2400" b="0"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cPr/>
                </a:tc>
                <a:tc hMerge="1">
                  <a:tcPr/>
                </a:tc>
                <a:tc hMerge="1">
                  <a:tcPr/>
                </a:tc>
              </a:tr>
              <a:tr h="355600">
                <a:tc vMerge="1">
                  <a:tcPr/>
                </a:tc>
                <a:tc>
                  <a:txBody>
                    <a:bodyPr wrap="square"/>
                    <a:lstStyle/>
                    <a:p>
                      <a:pPr algn="ctr"/>
                      <a:r>
                        <a:rPr lang="zh-CN" altLang="en-US" sz="2400" b="0" kern="1200">
                          <a:solidFill>
                            <a:prstClr val="black"/>
                          </a:solidFill>
                          <a:latin typeface="微软雅黑" panose="020B0503020204020204" pitchFamily="34" charset="-122"/>
                          <a:ea typeface="微软雅黑" panose="020B0503020204020204" pitchFamily="34" charset="-122"/>
                          <a:cs typeface="+mn-cs"/>
                        </a:rPr>
                        <a:t>浓度</a:t>
                      </a:r>
                      <a:endParaRPr lang="zh-CN" altLang="en-US" sz="2400" b="0" kern="120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tc>
                <a:tc>
                  <a:txBody>
                    <a:bodyPr wrap="square"/>
                    <a:lstStyle/>
                    <a:p>
                      <a:pPr marL="0" algn="ctr" defTabSz="914400" rtl="0" eaLnBrk="1" latinLnBrk="0" hangingPunct="1"/>
                      <a:r>
                        <a:rPr lang="zh-CN" altLang="en-US" sz="2400" b="0" kern="1200">
                          <a:solidFill>
                            <a:prstClr val="black"/>
                          </a:solidFill>
                          <a:latin typeface="微软雅黑" panose="020B0503020204020204" pitchFamily="34" charset="-122"/>
                          <a:ea typeface="微软雅黑" panose="020B0503020204020204" pitchFamily="34" charset="-122"/>
                          <a:cs typeface="+mn-cs"/>
                        </a:rPr>
                        <a:t>温度</a:t>
                      </a:r>
                      <a:endParaRPr lang="zh-CN" altLang="en-US" sz="2400" b="0" kern="120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tc>
                <a:tc>
                  <a:txBody>
                    <a:bodyPr wrap="square"/>
                    <a:lstStyle/>
                    <a:p>
                      <a:pPr marL="0" algn="ctr" defTabSz="914400" rtl="0" eaLnBrk="1" latinLnBrk="0" hangingPunct="1"/>
                      <a:r>
                        <a:rPr lang="zh-CN" altLang="en-US" sz="2400" b="0" kern="1200">
                          <a:solidFill>
                            <a:prstClr val="black"/>
                          </a:solidFill>
                          <a:latin typeface="微软雅黑" panose="020B0503020204020204" pitchFamily="34" charset="-122"/>
                          <a:ea typeface="微软雅黑" panose="020B0503020204020204" pitchFamily="34" charset="-122"/>
                          <a:cs typeface="+mn-cs"/>
                        </a:rPr>
                        <a:t>压强</a:t>
                      </a:r>
                      <a:endParaRPr lang="zh-CN" altLang="en-US" sz="2400" b="0" kern="120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tc>
                <a:tc>
                  <a:txBody>
                    <a:bodyPr wrap="square"/>
                    <a:lstStyle/>
                    <a:p>
                      <a:pPr marL="0" algn="ctr" defTabSz="914400" rtl="0" eaLnBrk="1" latinLnBrk="0" hangingPunct="1"/>
                      <a:r>
                        <a:rPr lang="zh-CN" altLang="en-US" sz="2400" b="0" kern="1200">
                          <a:solidFill>
                            <a:prstClr val="black"/>
                          </a:solidFill>
                          <a:latin typeface="微软雅黑" panose="020B0503020204020204" pitchFamily="34" charset="-122"/>
                          <a:ea typeface="微软雅黑" panose="020B0503020204020204" pitchFamily="34" charset="-122"/>
                          <a:cs typeface="+mn-cs"/>
                        </a:rPr>
                        <a:t>催化剂</a:t>
                      </a:r>
                      <a:endParaRPr lang="zh-CN" altLang="en-US" sz="2400" b="0" kern="120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R w="28575" cap="flat" cmpd="sng" algn="ctr">
                      <a:solidFill>
                        <a:schemeClr val="tx1"/>
                      </a:solidFill>
                      <a:prstDash val="solid"/>
                      <a:round/>
                      <a:headEnd type="none" w="med" len="med"/>
                      <a:tailEnd type="none" w="med" len="med"/>
                    </a:lnR>
                  </a:tcPr>
                </a:tc>
              </a:tr>
              <a:tr h="617220">
                <a:tc>
                  <a:txBody>
                    <a:bodyPr wrap="square"/>
                    <a:lstStyle/>
                    <a:p>
                      <a:pPr algn="ctr"/>
                      <a:r>
                        <a:rPr lang="zh-CN" altLang="en-US" sz="2400" b="0" kern="1200">
                          <a:solidFill>
                            <a:prstClr val="black"/>
                          </a:solidFill>
                          <a:latin typeface="微软雅黑" panose="020B0503020204020204" pitchFamily="34" charset="-122"/>
                          <a:ea typeface="微软雅黑" panose="020B0503020204020204" pitchFamily="34" charset="-122"/>
                          <a:cs typeface="+mn-cs"/>
                        </a:rPr>
                        <a:t>增大</a:t>
                      </a:r>
                      <a:r>
                        <a:rPr lang="zh-CN" altLang="en-US" sz="2400" b="0" kern="1200" smtClean="0">
                          <a:solidFill>
                            <a:prstClr val="black"/>
                          </a:solidFill>
                          <a:latin typeface="微软雅黑" panose="020B0503020204020204" pitchFamily="34" charset="-122"/>
                          <a:ea typeface="微软雅黑" panose="020B0503020204020204" pitchFamily="34" charset="-122"/>
                          <a:cs typeface="+mn-cs"/>
                        </a:rPr>
                        <a:t>合成氨</a:t>
                      </a:r>
                      <a:endParaRPr lang="en-US" altLang="zh-CN" sz="2400" b="0" kern="1200" smtClean="0">
                        <a:solidFill>
                          <a:prstClr val="black"/>
                        </a:solidFill>
                        <a:latin typeface="微软雅黑" panose="020B0503020204020204" pitchFamily="34" charset="-122"/>
                        <a:ea typeface="微软雅黑" panose="020B0503020204020204" pitchFamily="34" charset="-122"/>
                        <a:cs typeface="+mn-cs"/>
                      </a:endParaRPr>
                    </a:p>
                    <a:p>
                      <a:pPr algn="ctr"/>
                      <a:r>
                        <a:rPr lang="zh-CN" altLang="en-US" sz="2400" b="0" kern="1200" smtClean="0">
                          <a:solidFill>
                            <a:prstClr val="black"/>
                          </a:solidFill>
                          <a:latin typeface="微软雅黑" panose="020B0503020204020204" pitchFamily="34" charset="-122"/>
                          <a:ea typeface="微软雅黑" panose="020B0503020204020204" pitchFamily="34" charset="-122"/>
                          <a:cs typeface="+mn-cs"/>
                        </a:rPr>
                        <a:t>的反应速率</a:t>
                      </a:r>
                      <a:endParaRPr lang="zh-CN" altLang="en-US" sz="2400" b="0" kern="120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wrap="square"/>
                    <a:lstStyle/>
                    <a:p>
                      <a:pPr algn="ctr"/>
                      <a:endParaRPr lang="zh-CN" altLang="en-US" sz="2400" b="0">
                        <a:latin typeface="微软雅黑" panose="020B0503020204020204" pitchFamily="34" charset="-122"/>
                        <a:ea typeface="微软雅黑" panose="020B0503020204020204" pitchFamily="34" charset="-122"/>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endParaRPr lang="zh-CN" altLang="en-US" sz="2400" b="0">
                        <a:latin typeface="微软雅黑" panose="020B0503020204020204" pitchFamily="34" charset="-122"/>
                        <a:ea typeface="微软雅黑" panose="020B0503020204020204" pitchFamily="34" charset="-122"/>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endParaRPr lang="zh-CN" altLang="en-US" sz="2400" b="0">
                        <a:latin typeface="微软雅黑" panose="020B0503020204020204" pitchFamily="34" charset="-122"/>
                        <a:ea typeface="微软雅黑" panose="020B0503020204020204" pitchFamily="34" charset="-122"/>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endParaRPr lang="zh-CN" altLang="en-US" sz="2400" b="0">
                        <a:latin typeface="微软雅黑" panose="020B0503020204020204" pitchFamily="34" charset="-122"/>
                        <a:ea typeface="微软雅黑" panose="020B0503020204020204" pitchFamily="34" charset="-122"/>
                      </a:endParaRPr>
                    </a:p>
                  </a:txBody>
                  <a:tcPr marL="68580" marR="68580" marT="34290" marB="34290" vert="horz">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20" name="TextBox 19"/>
          <p:cNvSpPr txBox="1"/>
          <p:nvPr>
            <p:custDataLst>
              <p:tags r:id="rId6"/>
            </p:custDataLst>
          </p:nvPr>
        </p:nvSpPr>
        <p:spPr>
          <a:xfrm>
            <a:off x="2849880" y="3911600"/>
            <a:ext cx="894715" cy="460375"/>
          </a:xfrm>
          <a:prstGeom prst="rect">
            <a:avLst/>
          </a:prstGeom>
          <a:noFill/>
        </p:spPr>
        <p:txBody>
          <a:bodyPr wrap="square" rtlCol="0">
            <a:spAutoFit/>
          </a:bodyPr>
          <a:lstStyle/>
          <a:p>
            <a:pPr algn="ctr"/>
            <a:r>
              <a:rPr lang="zh-CN" altLang="en-US" sz="2400" b="1" smtClean="0">
                <a:solidFill>
                  <a:srgbClr val="C00000"/>
                </a:solidFill>
                <a:latin typeface="微软雅黑" panose="020B0503020204020204" pitchFamily="34" charset="-122"/>
                <a:ea typeface="微软雅黑" panose="020B0503020204020204" pitchFamily="34" charset="-122"/>
              </a:rPr>
              <a:t>增大</a:t>
            </a:r>
            <a:endParaRPr lang="zh-CN" altLang="en-US" sz="2400" b="1" smtClean="0">
              <a:solidFill>
                <a:srgbClr val="C00000"/>
              </a:solidFill>
              <a:latin typeface="微软雅黑" panose="020B0503020204020204" pitchFamily="34" charset="-122"/>
              <a:ea typeface="微软雅黑" panose="020B0503020204020204" pitchFamily="34" charset="-122"/>
            </a:endParaRPr>
          </a:p>
        </p:txBody>
      </p:sp>
      <p:sp>
        <p:nvSpPr>
          <p:cNvPr id="29" name="TextBox 28"/>
          <p:cNvSpPr txBox="1"/>
          <p:nvPr>
            <p:custDataLst>
              <p:tags r:id="rId7"/>
            </p:custDataLst>
          </p:nvPr>
        </p:nvSpPr>
        <p:spPr>
          <a:xfrm>
            <a:off x="3657918" y="3900371"/>
            <a:ext cx="1085850" cy="460375"/>
          </a:xfrm>
          <a:prstGeom prst="rect">
            <a:avLst/>
          </a:prstGeom>
          <a:noFill/>
        </p:spPr>
        <p:txBody>
          <a:bodyPr wrap="square" rtlCol="0">
            <a:spAutoFit/>
          </a:bodyPr>
          <a:lstStyle/>
          <a:p>
            <a:pPr lvl="0" algn="ctr"/>
            <a:r>
              <a:rPr lang="zh-CN" altLang="en-US" sz="2400" b="1" smtClean="0">
                <a:solidFill>
                  <a:srgbClr val="C00000"/>
                </a:solidFill>
                <a:latin typeface="微软雅黑" panose="020B0503020204020204" pitchFamily="34" charset="-122"/>
                <a:ea typeface="微软雅黑" panose="020B0503020204020204" pitchFamily="34" charset="-122"/>
              </a:rPr>
              <a:t>升高</a:t>
            </a:r>
            <a:endParaRPr lang="zh-CN" altLang="en-US" sz="2400" b="1" smtClean="0">
              <a:solidFill>
                <a:srgbClr val="C00000"/>
              </a:solidFill>
              <a:latin typeface="微软雅黑" panose="020B0503020204020204" pitchFamily="34" charset="-122"/>
              <a:ea typeface="微软雅黑" panose="020B0503020204020204" pitchFamily="34" charset="-122"/>
            </a:endParaRPr>
          </a:p>
        </p:txBody>
      </p:sp>
      <p:sp>
        <p:nvSpPr>
          <p:cNvPr id="30" name="TextBox 29"/>
          <p:cNvSpPr txBox="1"/>
          <p:nvPr>
            <p:custDataLst>
              <p:tags r:id="rId8"/>
            </p:custDataLst>
          </p:nvPr>
        </p:nvSpPr>
        <p:spPr>
          <a:xfrm>
            <a:off x="4664075" y="3900371"/>
            <a:ext cx="840105" cy="460375"/>
          </a:xfrm>
          <a:prstGeom prst="rect">
            <a:avLst/>
          </a:prstGeom>
          <a:noFill/>
        </p:spPr>
        <p:txBody>
          <a:bodyPr wrap="square" rtlCol="0">
            <a:spAutoFit/>
          </a:bodyPr>
          <a:lstStyle/>
          <a:p>
            <a:pPr lvl="0" algn="ctr"/>
            <a:r>
              <a:rPr lang="zh-CN" altLang="en-US" sz="2400" b="1" smtClean="0">
                <a:solidFill>
                  <a:srgbClr val="C00000"/>
                </a:solidFill>
                <a:latin typeface="微软雅黑" panose="020B0503020204020204" pitchFamily="34" charset="-122"/>
                <a:ea typeface="微软雅黑" panose="020B0503020204020204" pitchFamily="34" charset="-122"/>
              </a:rPr>
              <a:t>增大</a:t>
            </a:r>
            <a:endParaRPr lang="zh-CN" altLang="en-US" sz="2400" b="1" smtClean="0">
              <a:solidFill>
                <a:srgbClr val="C00000"/>
              </a:solidFill>
              <a:latin typeface="微软雅黑" panose="020B0503020204020204" pitchFamily="34" charset="-122"/>
              <a:ea typeface="微软雅黑" panose="020B0503020204020204" pitchFamily="34" charset="-122"/>
            </a:endParaRPr>
          </a:p>
        </p:txBody>
      </p:sp>
      <p:sp>
        <p:nvSpPr>
          <p:cNvPr id="31" name="TextBox 30"/>
          <p:cNvSpPr txBox="1"/>
          <p:nvPr>
            <p:custDataLst>
              <p:tags r:id="rId9"/>
            </p:custDataLst>
          </p:nvPr>
        </p:nvSpPr>
        <p:spPr>
          <a:xfrm>
            <a:off x="5721350" y="3909028"/>
            <a:ext cx="1085850" cy="460375"/>
          </a:xfrm>
          <a:prstGeom prst="rect">
            <a:avLst/>
          </a:prstGeom>
          <a:noFill/>
        </p:spPr>
        <p:txBody>
          <a:bodyPr wrap="square" rtlCol="0">
            <a:spAutoFit/>
          </a:bodyPr>
          <a:lstStyle/>
          <a:p>
            <a:pPr lvl="0" algn="ctr"/>
            <a:r>
              <a:rPr lang="zh-CN" altLang="en-US" sz="2400" b="1">
                <a:solidFill>
                  <a:srgbClr val="C00000"/>
                </a:solidFill>
                <a:latin typeface="微软雅黑" panose="020B0503020204020204" pitchFamily="34" charset="-122"/>
                <a:ea typeface="微软雅黑" panose="020B0503020204020204" pitchFamily="34" charset="-122"/>
              </a:rPr>
              <a:t>使用</a:t>
            </a:r>
            <a:endParaRPr lang="zh-CN" altLang="en-US" sz="2400" b="1">
              <a:solidFill>
                <a:srgbClr val="C00000"/>
              </a:solidFill>
              <a:latin typeface="微软雅黑" panose="020B0503020204020204" pitchFamily="34" charset="-122"/>
              <a:ea typeface="微软雅黑" panose="020B0503020204020204" pitchFamily="34" charset="-122"/>
            </a:endParaRPr>
          </a:p>
        </p:txBody>
      </p:sp>
      <p:sp>
        <p:nvSpPr>
          <p:cNvPr id="14" name="TextBox 13"/>
          <p:cNvSpPr txBox="1"/>
          <p:nvPr>
            <p:custDataLst>
              <p:tags r:id="rId10"/>
            </p:custDataLst>
          </p:nvPr>
        </p:nvSpPr>
        <p:spPr>
          <a:xfrm>
            <a:off x="803275" y="1616710"/>
            <a:ext cx="3924300" cy="497205"/>
          </a:xfrm>
          <a:prstGeom prst="rect">
            <a:avLst/>
          </a:prstGeom>
          <a:noFill/>
        </p:spPr>
        <p:txBody>
          <a:bodyPr wrap="square" rtlCol="0">
            <a:spAutoFit/>
          </a:bodyPr>
          <a:lstStyle/>
          <a:p>
            <a:pPr>
              <a:lnSpc>
                <a:spcPct val="110000"/>
              </a:lnSpc>
            </a:pP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怎样降低反应的活化能？</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18"/>
          <p:cNvSpPr txBox="1"/>
          <p:nvPr>
            <p:custDataLst>
              <p:tags r:id="rId11"/>
            </p:custDataLst>
          </p:nvPr>
        </p:nvSpPr>
        <p:spPr>
          <a:xfrm>
            <a:off x="4077653" y="1659569"/>
            <a:ext cx="3108960" cy="497205"/>
          </a:xfrm>
          <a:prstGeom prst="rect">
            <a:avLst/>
          </a:prstGeom>
          <a:noFill/>
        </p:spPr>
        <p:txBody>
          <a:bodyPr wrap="square" rtlCol="0">
            <a:spAutoFit/>
          </a:bodyPr>
          <a:lstStyle/>
          <a:p>
            <a:pPr lvl="0">
              <a:lnSpc>
                <a:spcPct val="110000"/>
              </a:lnSpc>
            </a:pPr>
            <a:r>
              <a:rPr lang="en-US" altLang="zh-CN"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改变反应</a:t>
            </a:r>
            <a:r>
              <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历程</a:t>
            </a:r>
            <a:endParaRPr lang="zh-CN" altLang="en-US" sz="240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 name="直接连接符 2"/>
          <p:cNvCxnSpPr/>
          <p:nvPr>
            <p:custDataLst>
              <p:tags r:id="rId12"/>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13"/>
            </p:custDataLst>
          </p:nvPr>
        </p:nvGrpSpPr>
        <p:grpSpPr>
          <a:xfrm>
            <a:off x="334233" y="14305"/>
            <a:ext cx="479614" cy="479614"/>
            <a:chOff x="1278794" y="3334906"/>
            <a:chExt cx="914014" cy="914014"/>
          </a:xfrm>
        </p:grpSpPr>
        <p:grpSp>
          <p:nvGrpSpPr>
            <p:cNvPr id="55" name="组合 54"/>
            <p:cNvGrpSpPr/>
            <p:nvPr>
              <p:custDataLst>
                <p:tags r:id="rId14"/>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15"/>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16"/>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7"/>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8"/>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9"/>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0" grpId="0"/>
      <p:bldP spid="29" grpId="0"/>
      <p:bldP spid="30" grpId="0"/>
      <p:bldP spid="31" grpId="0"/>
      <p:bldP spid="14"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3840480" cy="460375"/>
          </a:xfrm>
          <a:prstGeom prst="rect">
            <a:avLst/>
          </a:prstGeom>
          <a:noFill/>
        </p:spPr>
        <p:txBody>
          <a:bodyPr wrap="none" rtlCol="0">
            <a:spAutoFit/>
          </a:bodyPr>
          <a:lstStyle/>
          <a:p>
            <a:pPr algn="l"/>
            <a:r>
              <a:rPr lang="zh-CN" altLang="en-US" sz="2400" b="1">
                <a:latin typeface="微软雅黑" panose="020B0503020204020204" pitchFamily="34" charset="-122"/>
                <a:ea typeface="微软雅黑" panose="020B0503020204020204" pitchFamily="34" charset="-122"/>
                <a:sym typeface="+mn-ea"/>
              </a:rPr>
              <a:t>温度变化对化学平衡的影响</a:t>
            </a:r>
            <a:endParaRPr lang="zh-CN" altLang="en-US" sz="2400" b="1">
              <a:latin typeface="微软雅黑" panose="020B0503020204020204" pitchFamily="34" charset="-122"/>
              <a:ea typeface="微软雅黑" panose="020B0503020204020204" pitchFamily="34" charset="-122"/>
              <a:sym typeface="+mn-ea"/>
            </a:endParaRPr>
          </a:p>
        </p:txBody>
      </p:sp>
      <p:graphicFrame>
        <p:nvGraphicFramePr>
          <p:cNvPr id="4" name="表格 3"/>
          <p:cNvGraphicFramePr>
            <a:graphicFrameLocks noGrp="1"/>
          </p:cNvGraphicFramePr>
          <p:nvPr>
            <p:custDataLst>
              <p:tags r:id="rId8"/>
            </p:custDataLst>
          </p:nvPr>
        </p:nvGraphicFramePr>
        <p:xfrm>
          <a:off x="550545" y="2433955"/>
          <a:ext cx="7872730" cy="2390140"/>
        </p:xfrm>
        <a:graphic>
          <a:graphicData uri="http://schemas.openxmlformats.org/drawingml/2006/table">
            <a:tbl>
              <a:tblPr firstRow="1" bandRow="1">
                <a:tableStyleId>{D7AC3CCA-C797-4891-BE02-D94E43425B78}</a:tableStyleId>
              </a:tblPr>
              <a:tblGrid>
                <a:gridCol w="1428115"/>
                <a:gridCol w="3289935"/>
                <a:gridCol w="3154680"/>
              </a:tblGrid>
              <a:tr h="487680">
                <a:tc>
                  <a:txBody>
                    <a:bodyPr wrap="square"/>
                    <a:lstStyle/>
                    <a:p>
                      <a:pPr algn="ctr">
                        <a:buNone/>
                      </a:pPr>
                      <a:r>
                        <a:rPr lang="zh-CN" altLang="en-US" sz="2400" b="0" smtClean="0">
                          <a:latin typeface="Times New Roman" panose="02020603050405020304" pitchFamily="18" charset="0"/>
                          <a:ea typeface="黑体" panose="02010609060101010101" charset="-122"/>
                        </a:rPr>
                        <a:t>实验</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28575">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r>
                        <a:rPr lang="zh-CN" altLang="en-US" sz="2400" b="0" smtClean="0">
                          <a:latin typeface="Times New Roman" panose="02020603050405020304" pitchFamily="18" charset="0"/>
                          <a:ea typeface="黑体" panose="02010609060101010101" charset="-122"/>
                          <a:cs typeface="Times New Roman" panose="02020603050405020304" pitchFamily="18" charset="0"/>
                        </a:rPr>
                        <a:t>浸泡在冰水中</a:t>
                      </a:r>
                      <a:endParaRPr lang="en-US" altLang="zh-CN"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12700">
                      <a:solidFill>
                        <a:schemeClr val="tx1"/>
                      </a:solidFill>
                      <a:prstDash val="solid"/>
                    </a:lnR>
                    <a:lnT w="28575">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r>
                        <a:rPr lang="zh-CN" altLang="en-US" sz="2400" b="0" smtClean="0">
                          <a:latin typeface="Times New Roman" panose="02020603050405020304" pitchFamily="18" charset="0"/>
                          <a:ea typeface="黑体" panose="02010609060101010101" charset="-122"/>
                          <a:cs typeface="Times New Roman" panose="02020603050405020304" pitchFamily="18" charset="0"/>
                        </a:rPr>
                        <a:t>浸泡在</a:t>
                      </a:r>
                      <a:r>
                        <a:rPr lang="zh-CN" altLang="en-US" sz="2400" b="1" smtClean="0">
                          <a:solidFill>
                            <a:srgbClr val="FF0000"/>
                          </a:solidFill>
                          <a:latin typeface="Times New Roman" panose="02020603050405020304" pitchFamily="18" charset="0"/>
                          <a:ea typeface="黑体" panose="02010609060101010101" charset="-122"/>
                          <a:cs typeface="Times New Roman" panose="02020603050405020304" pitchFamily="18" charset="0"/>
                        </a:rPr>
                        <a:t>热水</a:t>
                      </a:r>
                      <a:r>
                        <a:rPr lang="zh-CN" altLang="en-US" sz="2400" b="0" smtClean="0">
                          <a:latin typeface="Times New Roman" panose="02020603050405020304" pitchFamily="18" charset="0"/>
                          <a:ea typeface="黑体" panose="02010609060101010101" charset="-122"/>
                          <a:cs typeface="Times New Roman" panose="02020603050405020304" pitchFamily="18" charset="0"/>
                        </a:rPr>
                        <a:t>中</a:t>
                      </a:r>
                      <a:endParaRPr lang="en-US" altLang="zh-CN"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28575">
                      <a:solidFill>
                        <a:schemeClr val="tx1"/>
                      </a:solidFill>
                      <a:prstDash val="solid"/>
                    </a:lnR>
                    <a:lnT w="28575">
                      <a:solidFill>
                        <a:schemeClr val="tx1"/>
                      </a:solidFill>
                      <a:prstDash val="solid"/>
                    </a:lnT>
                    <a:lnB w="12700">
                      <a:solidFill>
                        <a:schemeClr val="tx1"/>
                      </a:solidFill>
                      <a:prstDash val="solid"/>
                    </a:lnB>
                    <a:lnTlToBr>
                      <a:noFill/>
                    </a:lnTlToBr>
                    <a:lnBlToTr>
                      <a:noFill/>
                    </a:lnBlToTr>
                    <a:noFill/>
                  </a:tcPr>
                </a:tc>
              </a:tr>
              <a:tr h="503555">
                <a:tc>
                  <a:txBody>
                    <a:bodyPr wrap="square"/>
                    <a:lstStyle/>
                    <a:p>
                      <a:pPr algn="ctr">
                        <a:buNone/>
                      </a:pPr>
                      <a:r>
                        <a:rPr lang="zh-CN" altLang="en-US" sz="2400" b="0" smtClean="0">
                          <a:latin typeface="Times New Roman" panose="02020603050405020304" pitchFamily="18" charset="0"/>
                          <a:ea typeface="黑体" panose="02010609060101010101" charset="-122"/>
                        </a:rPr>
                        <a:t>现象</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endParaRPr lang="zh-CN" altLang="en-US" sz="2400" b="0">
                        <a:latin typeface="Times New Roman" panose="02020603050405020304" pitchFamily="18" charset="0"/>
                        <a:ea typeface="黑体" panose="02010609060101010101" charset="-122"/>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endParaRPr lang="en-US" altLang="zh-CN" sz="2400" b="0">
                        <a:latin typeface="Times New Roman" panose="02020603050405020304" pitchFamily="18" charset="0"/>
                        <a:ea typeface="黑体" panose="02010609060101010101" charset="-122"/>
                        <a:cs typeface="Times New Roman" panose="02020603050405020304" pitchFamily="18" charset="0"/>
                        <a:sym typeface="+mn-ea"/>
                      </a:endParaRPr>
                    </a:p>
                  </a:txBody>
                  <a:tcPr vert="horz">
                    <a:lnL w="12700">
                      <a:solidFill>
                        <a:schemeClr val="tx1"/>
                      </a:solidFill>
                      <a:prstDash val="solid"/>
                    </a:lnL>
                    <a:lnR w="28575">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575945">
                <a:tc>
                  <a:txBody>
                    <a:bodyPr wrap="square"/>
                    <a:lstStyle/>
                    <a:p>
                      <a:pPr algn="ctr">
                        <a:buNone/>
                      </a:pPr>
                      <a:r>
                        <a:rPr lang="zh-CN" altLang="en-US" sz="2400" b="0" smtClean="0">
                          <a:latin typeface="Times New Roman" panose="02020603050405020304" pitchFamily="18" charset="0"/>
                          <a:ea typeface="黑体" panose="02010609060101010101" charset="-122"/>
                        </a:rPr>
                        <a:t>移动方向</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28575">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822960">
                <a:tc>
                  <a:txBody>
                    <a:bodyPr wrap="square"/>
                    <a:lstStyle/>
                    <a:p>
                      <a:pPr algn="ctr">
                        <a:buNone/>
                      </a:pPr>
                      <a:r>
                        <a:rPr lang="zh-CN" altLang="en-US" sz="2400" b="0">
                          <a:latin typeface="Times New Roman" panose="02020603050405020304" pitchFamily="18" charset="0"/>
                          <a:ea typeface="黑体" panose="02010609060101010101" charset="-122"/>
                        </a:rPr>
                        <a:t>结论</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12700">
                      <a:solidFill>
                        <a:schemeClr val="tx1"/>
                      </a:solidFill>
                      <a:prstDash val="solid"/>
                    </a:lnT>
                    <a:lnB w="28575">
                      <a:solidFill>
                        <a:schemeClr val="tx1"/>
                      </a:solidFill>
                      <a:prstDash val="solid"/>
                    </a:lnB>
                    <a:lnTlToBr>
                      <a:noFill/>
                    </a:lnTlToBr>
                    <a:lnBlToTr>
                      <a:noFill/>
                    </a:lnBlToTr>
                    <a:noFill/>
                  </a:tcPr>
                </a:tc>
                <a:tc gridSpan="2">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28575">
                      <a:solidFill>
                        <a:schemeClr val="tx1"/>
                      </a:solidFill>
                      <a:prstDash val="solid"/>
                    </a:lnR>
                    <a:lnT w="12700">
                      <a:solidFill>
                        <a:schemeClr val="tx1"/>
                      </a:solidFill>
                      <a:prstDash val="solid"/>
                    </a:lnT>
                    <a:lnB w="28575">
                      <a:solidFill>
                        <a:schemeClr val="tx1"/>
                      </a:solidFill>
                      <a:prstDash val="solid"/>
                    </a:lnB>
                    <a:lnTlToBr>
                      <a:noFill/>
                    </a:lnTlToBr>
                    <a:lnBlToTr>
                      <a:noFill/>
                    </a:lnBlToTr>
                    <a:noFill/>
                  </a:tcPr>
                </a:tc>
                <a:tc hMerge="1">
                  <a:tcPr>
                    <a:lnL w="12700" cap="flat" cmpd="sng" algn="ctr">
                      <a:solidFill>
                        <a:schemeClr val="tx1"/>
                      </a:solidFill>
                      <a:prstDash val="solid"/>
                      <a:round/>
                      <a:headEnd type="none" w="med" len="med"/>
                      <a:tailEnd type="none" w="med" len="med"/>
                    </a:lnL>
                    <a:lnR w="28575">
                      <a:solidFill>
                        <a:schemeClr val="tx1"/>
                      </a:solidFill>
                      <a:prstDash val="solid"/>
                    </a:lnR>
                    <a:lnT w="12700">
                      <a:solidFill>
                        <a:schemeClr val="tx1"/>
                      </a:solidFill>
                      <a:prstDash val="solid"/>
                    </a:lnT>
                    <a:lnB w="28575">
                      <a:solidFill>
                        <a:schemeClr val="tx1"/>
                      </a:solidFill>
                      <a:prstDash val="solid"/>
                    </a:lnB>
                    <a:noFill/>
                  </a:tcPr>
                </a:tc>
              </a:tr>
            </a:tbl>
          </a:graphicData>
        </a:graphic>
      </p:graphicFrame>
      <p:sp>
        <p:nvSpPr>
          <p:cNvPr id="6" name="文本框 29"/>
          <p:cNvSpPr txBox="1"/>
          <p:nvPr>
            <p:custDataLst>
              <p:tags r:id="rId9"/>
            </p:custDataLst>
          </p:nvPr>
        </p:nvSpPr>
        <p:spPr>
          <a:xfrm>
            <a:off x="2325370" y="789940"/>
            <a:ext cx="4493538" cy="523220"/>
          </a:xfrm>
          <a:prstGeom prst="rect">
            <a:avLst/>
          </a:prstGeom>
          <a:noFill/>
          <a:ln w="38100" cmpd="sng">
            <a:solidFill>
              <a:srgbClr val="FFC000">
                <a:alpha val="58000"/>
              </a:srgbClr>
            </a:solidFill>
            <a:prstDash val="solid"/>
          </a:ln>
        </p:spPr>
        <p:txBody>
          <a:bodyPr wrap="none" rtlCol="0" anchor="t">
            <a:spAutoFit/>
          </a:bodyPr>
          <a:lstStyle/>
          <a:p>
            <a:r>
              <a:rPr lang="zh-CN" altLang="en-US" sz="2800" smtClean="0">
                <a:solidFill>
                  <a:prstClr val="black"/>
                </a:solidFill>
                <a:latin typeface="黑体" panose="02010609060101010101" charset="-122"/>
                <a:ea typeface="黑体" panose="02010609060101010101" charset="-122"/>
                <a:sym typeface="+mn-ea"/>
              </a:rPr>
              <a:t>探究</a:t>
            </a:r>
            <a:r>
              <a:rPr lang="zh-CN" altLang="en-US" sz="2800">
                <a:solidFill>
                  <a:prstClr val="black"/>
                </a:solidFill>
                <a:latin typeface="黑体" panose="02010609060101010101" charset="-122"/>
                <a:ea typeface="黑体" panose="02010609060101010101" charset="-122"/>
                <a:sym typeface="+mn-ea"/>
              </a:rPr>
              <a:t>温度</a:t>
            </a:r>
            <a:r>
              <a:rPr lang="zh-CN" altLang="en-US" sz="2800" smtClean="0">
                <a:solidFill>
                  <a:prstClr val="black"/>
                </a:solidFill>
                <a:latin typeface="黑体" panose="02010609060101010101" charset="-122"/>
                <a:ea typeface="黑体" panose="02010609060101010101" charset="-122"/>
                <a:sym typeface="+mn-ea"/>
              </a:rPr>
              <a:t>对</a:t>
            </a:r>
            <a:r>
              <a:rPr lang="zh-CN" altLang="en-US" sz="2800">
                <a:solidFill>
                  <a:prstClr val="black"/>
                </a:solidFill>
                <a:latin typeface="黑体" panose="02010609060101010101" charset="-122"/>
                <a:ea typeface="黑体" panose="02010609060101010101" charset="-122"/>
                <a:sym typeface="+mn-ea"/>
              </a:rPr>
              <a:t>化学平衡的影响</a:t>
            </a:r>
            <a:endParaRPr lang="zh-CN" altLang="en-US" sz="2800">
              <a:solidFill>
                <a:prstClr val="black"/>
              </a:solidFill>
              <a:latin typeface="黑体" panose="02010609060101010101" charset="-122"/>
              <a:ea typeface="黑体" panose="02010609060101010101" charset="-122"/>
              <a:sym typeface="+mn-ea"/>
            </a:endParaRPr>
          </a:p>
        </p:txBody>
      </p:sp>
      <p:grpSp>
        <p:nvGrpSpPr>
          <p:cNvPr id="7" name="组合 6"/>
          <p:cNvGrpSpPr/>
          <p:nvPr>
            <p:custDataLst>
              <p:tags r:id="rId10"/>
            </p:custDataLst>
          </p:nvPr>
        </p:nvGrpSpPr>
        <p:grpSpPr>
          <a:xfrm>
            <a:off x="1816417" y="1302306"/>
            <a:ext cx="5940461" cy="951552"/>
            <a:chOff x="2159952" y="2938660"/>
            <a:chExt cx="5940461" cy="951552"/>
          </a:xfrm>
        </p:grpSpPr>
        <p:sp>
          <p:nvSpPr>
            <p:cNvPr id="8" name="矩形 7"/>
            <p:cNvSpPr/>
            <p:nvPr>
              <p:custDataLst>
                <p:tags r:id="rId11"/>
              </p:custDataLst>
            </p:nvPr>
          </p:nvSpPr>
          <p:spPr>
            <a:xfrm>
              <a:off x="5427063" y="2938660"/>
              <a:ext cx="2673350" cy="460375"/>
            </a:xfrm>
            <a:prstGeom prst="rect">
              <a:avLst/>
            </a:prstGeom>
          </p:spPr>
          <p:txBody>
            <a:bodyPr wrap="none">
              <a:spAutoFit/>
            </a:bodyPr>
            <a:lstStyle/>
            <a:p>
              <a:pPr>
                <a:spcBef>
                  <a:spcPct val="20000"/>
                </a:spcBef>
              </a:pPr>
              <a:r>
                <a:rPr lang="en-US" altLang="zh-CN" sz="2400" b="1" smtClean="0">
                  <a:solidFill>
                    <a:prstClr val="black"/>
                  </a:solidFill>
                  <a:latin typeface="Times New Roman" panose="02020603050405020304" pitchFamily="18" charset="0"/>
                  <a:ea typeface="黑体" panose="02010609060101010101" charset="-122"/>
                  <a:cs typeface="Times New Roman" panose="02020603050405020304" pitchFamily="18" charset="0"/>
                </a:rPr>
                <a:t> </a:t>
              </a:r>
              <a:r>
                <a:rPr lang="el-GR" altLang="zh-CN" sz="2400" b="1" smtClean="0">
                  <a:solidFill>
                    <a:prstClr val="black"/>
                  </a:solidFill>
                  <a:latin typeface="Times New Roman" panose="02020603050405020304" pitchFamily="18" charset="0"/>
                  <a:ea typeface="黑体" panose="02010609060101010101" charset="-122"/>
                  <a:cs typeface="Times New Roman" panose="02020603050405020304" pitchFamily="18" charset="0"/>
                </a:rPr>
                <a:t>∆</a:t>
              </a:r>
              <a:r>
                <a:rPr lang="en-US" altLang="zh-CN" sz="2400" b="1" i="1" smtClean="0">
                  <a:solidFill>
                    <a:prstClr val="black"/>
                  </a:solidFill>
                  <a:latin typeface="Times New Roman" panose="02020603050405020304" pitchFamily="18" charset="0"/>
                  <a:ea typeface="黑体" panose="02010609060101010101" charset="-122"/>
                  <a:cs typeface="Times New Roman" panose="02020603050405020304" pitchFamily="18" charset="0"/>
                </a:rPr>
                <a:t>H </a:t>
              </a:r>
              <a:r>
                <a:rPr lang="zh-CN" altLang="en-US" sz="2400" b="1" smtClean="0">
                  <a:solidFill>
                    <a:prstClr val="black"/>
                  </a:solidFill>
                  <a:latin typeface="Times New Roman" panose="02020603050405020304" pitchFamily="18" charset="0"/>
                  <a:ea typeface="黑体" panose="02010609060101010101" charset="-122"/>
                  <a:cs typeface="Times New Roman" panose="02020603050405020304" pitchFamily="18" charset="0"/>
                </a:rPr>
                <a:t>＝</a:t>
              </a:r>
              <a:r>
                <a:rPr lang="en-US" altLang="zh-CN" sz="2400" b="1" smtClean="0">
                  <a:latin typeface="Times New Roman" panose="02020603050405020304" pitchFamily="18" charset="0"/>
                  <a:ea typeface="黑体" panose="02010609060101010101" charset="-122"/>
                  <a:cs typeface="Times New Roman" panose="02020603050405020304" pitchFamily="18" charset="0"/>
                  <a:sym typeface="+mn-ea"/>
                </a:rPr>
                <a:t>-56.9 </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kJ/mol</a:t>
              </a:r>
              <a:endParaRPr lang="en-US" altLang="zh-CN" sz="2400" b="1">
                <a:latin typeface="Times New Roman" panose="02020603050405020304" pitchFamily="18" charset="0"/>
                <a:ea typeface="黑体" panose="02010609060101010101" charset="-122"/>
                <a:cs typeface="Times New Roman" panose="02020603050405020304" pitchFamily="18" charset="0"/>
              </a:endParaRPr>
            </a:p>
          </p:txBody>
        </p:sp>
        <p:grpSp>
          <p:nvGrpSpPr>
            <p:cNvPr id="9" name="组合 8"/>
            <p:cNvGrpSpPr/>
            <p:nvPr>
              <p:custDataLst>
                <p:tags r:id="rId12"/>
              </p:custDataLst>
            </p:nvPr>
          </p:nvGrpSpPr>
          <p:grpSpPr>
            <a:xfrm>
              <a:off x="2159952" y="2952051"/>
              <a:ext cx="5048250" cy="938161"/>
              <a:chOff x="2054381" y="3015679"/>
              <a:chExt cx="5048250" cy="938161"/>
            </a:xfrm>
          </p:grpSpPr>
          <p:sp>
            <p:nvSpPr>
              <p:cNvPr id="10" name="Text Box 39"/>
              <p:cNvSpPr txBox="1"/>
              <p:nvPr>
                <p:custDataLst>
                  <p:tags r:id="rId13"/>
                </p:custDataLst>
              </p:nvPr>
            </p:nvSpPr>
            <p:spPr>
              <a:xfrm>
                <a:off x="2054381" y="3015679"/>
                <a:ext cx="5048250" cy="460375"/>
              </a:xfrm>
              <a:prstGeom prst="rect">
                <a:avLst/>
              </a:prstGeom>
              <a:noFill/>
              <a:ln w="9525">
                <a:noFill/>
              </a:ln>
            </p:spPr>
            <p:txBody>
              <a:bodyPr wrap="square">
                <a:spAutoFit/>
              </a:bodyPr>
              <a:lstStyle/>
              <a:p>
                <a:pPr>
                  <a:spcBef>
                    <a:spcPct val="20000"/>
                  </a:spcBef>
                </a:pPr>
                <a:r>
                  <a:rPr lang="en-US" altLang="zh-CN" sz="2400" b="1">
                    <a:latin typeface="黑体" panose="02010609060101010101" charset="-122"/>
                    <a:ea typeface="黑体" panose="02010609060101010101" charset="-122"/>
                    <a:cs typeface="Times New Roman" panose="02020603050405020304" pitchFamily="18" charset="0"/>
                  </a:rPr>
                  <a:t> </a:t>
                </a:r>
                <a:r>
                  <a:rPr lang="en-US" altLang="zh-CN" sz="2400" b="1" smtClean="0">
                    <a:latin typeface="黑体" panose="02010609060101010101" charset="-122"/>
                    <a:ea typeface="黑体" panose="02010609060101010101" charset="-122"/>
                    <a:cs typeface="Times New Roman" panose="02020603050405020304" pitchFamily="18" charset="0"/>
                  </a:rPr>
                  <a:t> </a:t>
                </a:r>
                <a:r>
                  <a:rPr lang="en-US" altLang="zh-CN" sz="2400" b="1" smtClean="0">
                    <a:latin typeface="Times New Roman" panose="02020603050405020304" pitchFamily="18" charset="0"/>
                    <a:ea typeface="黑体" panose="02010609060101010101" charset="-122"/>
                    <a:cs typeface="Times New Roman" panose="02020603050405020304" pitchFamily="18" charset="0"/>
                  </a:rPr>
                  <a:t>2NO</a:t>
                </a:r>
                <a:r>
                  <a:rPr lang="en-US" altLang="zh-CN" sz="2400" b="1" baseline="-25000" smtClean="0">
                    <a:latin typeface="Times New Roman" panose="02020603050405020304" pitchFamily="18" charset="0"/>
                    <a:ea typeface="黑体" panose="02010609060101010101" charset="-122"/>
                    <a:cs typeface="Times New Roman" panose="02020603050405020304" pitchFamily="18" charset="0"/>
                  </a:rPr>
                  <a:t>2</a:t>
                </a:r>
                <a:r>
                  <a:rPr lang="en-US" altLang="zh-CN" sz="2400" b="1" smtClean="0">
                    <a:latin typeface="Times New Roman" panose="02020603050405020304" pitchFamily="18" charset="0"/>
                    <a:ea typeface="黑体" panose="02010609060101010101" charset="-122"/>
                    <a:cs typeface="Times New Roman" panose="02020603050405020304" pitchFamily="18" charset="0"/>
                  </a:rPr>
                  <a:t>(g)         N</a:t>
                </a:r>
                <a:r>
                  <a:rPr lang="en-US" altLang="zh-CN" sz="2400" b="1" baseline="-25000" smtClean="0">
                    <a:latin typeface="Times New Roman" panose="02020603050405020304" pitchFamily="18" charset="0"/>
                    <a:ea typeface="黑体" panose="02010609060101010101" charset="-122"/>
                    <a:cs typeface="Times New Roman" panose="02020603050405020304" pitchFamily="18" charset="0"/>
                  </a:rPr>
                  <a:t>2</a:t>
                </a:r>
                <a:r>
                  <a:rPr lang="en-US" altLang="zh-CN" sz="2400" b="1" smtClean="0">
                    <a:latin typeface="Times New Roman" panose="02020603050405020304" pitchFamily="18" charset="0"/>
                    <a:ea typeface="黑体" panose="02010609060101010101" charset="-122"/>
                    <a:cs typeface="Times New Roman" panose="02020603050405020304" pitchFamily="18" charset="0"/>
                  </a:rPr>
                  <a:t>O</a:t>
                </a:r>
                <a:r>
                  <a:rPr lang="en-US" altLang="zh-CN" sz="2400" b="1" baseline="-25000" smtClean="0">
                    <a:latin typeface="Times New Roman" panose="02020603050405020304" pitchFamily="18" charset="0"/>
                    <a:ea typeface="黑体" panose="02010609060101010101" charset="-122"/>
                    <a:cs typeface="Times New Roman" panose="02020603050405020304" pitchFamily="18" charset="0"/>
                  </a:rPr>
                  <a:t>4</a:t>
                </a:r>
                <a:r>
                  <a:rPr lang="en-US" altLang="zh-CN" sz="2400" b="1" smtClean="0">
                    <a:latin typeface="Times New Roman" panose="02020603050405020304" pitchFamily="18" charset="0"/>
                    <a:ea typeface="黑体" panose="02010609060101010101" charset="-122"/>
                    <a:cs typeface="Times New Roman" panose="02020603050405020304" pitchFamily="18" charset="0"/>
                  </a:rPr>
                  <a:t>(g</a:t>
                </a:r>
                <a:r>
                  <a:rPr lang="en-US" altLang="zh-CN" sz="2400" b="1">
                    <a:latin typeface="Times New Roman" panose="02020603050405020304" pitchFamily="18" charset="0"/>
                    <a:ea typeface="黑体" panose="02010609060101010101" charset="-122"/>
                    <a:cs typeface="Times New Roman" panose="02020603050405020304" pitchFamily="18" charset="0"/>
                  </a:rPr>
                  <a:t>)</a:t>
                </a:r>
                <a:endParaRPr lang="en-US" altLang="zh-CN" sz="2400" b="1">
                  <a:latin typeface="Times New Roman" panose="02020603050405020304" pitchFamily="18" charset="0"/>
                  <a:ea typeface="黑体" panose="02010609060101010101" charset="-122"/>
                  <a:cs typeface="Times New Roman" panose="02020603050405020304" pitchFamily="18" charset="0"/>
                </a:endParaRPr>
              </a:p>
            </p:txBody>
          </p:sp>
          <p:sp>
            <p:nvSpPr>
              <p:cNvPr id="11" name="文本框 11"/>
              <p:cNvSpPr txBox="1"/>
              <p:nvPr>
                <p:custDataLst>
                  <p:tags r:id="rId14"/>
                </p:custDataLst>
              </p:nvPr>
            </p:nvSpPr>
            <p:spPr>
              <a:xfrm>
                <a:off x="2446427" y="3493465"/>
                <a:ext cx="1097280" cy="460375"/>
              </a:xfrm>
              <a:prstGeom prst="rect">
                <a:avLst/>
              </a:prstGeom>
              <a:noFill/>
            </p:spPr>
            <p:txBody>
              <a:bodyPr wrap="none" rtlCol="0" anchor="t">
                <a:spAutoFit/>
              </a:bodyPr>
              <a:lstStyle/>
              <a:p>
                <a:pPr marR="0" algn="l" defTabSz="914400">
                  <a:spcBef>
                    <a:spcPct val="50000"/>
                  </a:spcBef>
                  <a:buClrTx/>
                  <a:buSzTx/>
                  <a:buFontTx/>
                  <a:defRPr/>
                </a:pPr>
                <a:r>
                  <a:rPr lang="zh-CN" altLang="en-US" sz="2400" b="1" noProof="0">
                    <a:solidFill>
                      <a:schemeClr val="accent6">
                        <a:lumMod val="50000"/>
                      </a:schemeClr>
                    </a:solidFill>
                    <a:effectLst/>
                    <a:latin typeface="微软雅黑" panose="020B0503020204020204" pitchFamily="34" charset="-122"/>
                    <a:ea typeface="微软雅黑" panose="020B0503020204020204" pitchFamily="34" charset="-122"/>
                    <a:cs typeface="华文楷体" panose="02010600040101010101" pitchFamily="2" charset="-122"/>
                  </a:rPr>
                  <a:t>红棕色</a:t>
                </a:r>
                <a:endParaRPr lang="zh-CN" altLang="en-US" sz="2400" b="1" noProof="0">
                  <a:solidFill>
                    <a:schemeClr val="accent6">
                      <a:lumMod val="50000"/>
                    </a:schemeClr>
                  </a:solidFill>
                  <a:effectLst/>
                  <a:latin typeface="微软雅黑" panose="020B0503020204020204" pitchFamily="34" charset="-122"/>
                  <a:ea typeface="微软雅黑" panose="020B0503020204020204" pitchFamily="34" charset="-122"/>
                  <a:cs typeface="华文楷体" panose="02010600040101010101" pitchFamily="2" charset="-122"/>
                </a:endParaRPr>
              </a:p>
            </p:txBody>
          </p:sp>
          <p:sp>
            <p:nvSpPr>
              <p:cNvPr id="12" name="文本框 19"/>
              <p:cNvSpPr txBox="1"/>
              <p:nvPr>
                <p:custDataLst>
                  <p:tags r:id="rId15"/>
                </p:custDataLst>
              </p:nvPr>
            </p:nvSpPr>
            <p:spPr>
              <a:xfrm>
                <a:off x="4176793" y="3493464"/>
                <a:ext cx="792480" cy="460375"/>
              </a:xfrm>
              <a:prstGeom prst="rect">
                <a:avLst/>
              </a:prstGeom>
              <a:noFill/>
            </p:spPr>
            <p:txBody>
              <a:bodyPr wrap="none" rtlCol="0" anchor="t">
                <a:spAutoFit/>
              </a:bodyPr>
              <a:lstStyle/>
              <a:p>
                <a:pPr marR="0" algn="l" defTabSz="914400">
                  <a:spcBef>
                    <a:spcPct val="50000"/>
                  </a:spcBef>
                  <a:buClrTx/>
                  <a:buSzTx/>
                  <a:buFontTx/>
                  <a:defRPr/>
                </a:pPr>
                <a:r>
                  <a:rPr lang="zh-CN" altLang="en-US" sz="2400" b="1" noProof="0">
                    <a:effectLst/>
                    <a:latin typeface="微软雅黑" panose="020B0503020204020204" pitchFamily="34" charset="-122"/>
                    <a:ea typeface="微软雅黑" panose="020B0503020204020204" pitchFamily="34" charset="-122"/>
                    <a:cs typeface="华文楷体" panose="02010600040101010101" pitchFamily="2" charset="-122"/>
                  </a:rPr>
                  <a:t>无色</a:t>
                </a:r>
                <a:endParaRPr lang="zh-CN" altLang="en-US" sz="2400" b="1" noProof="0">
                  <a:effectLst/>
                  <a:latin typeface="微软雅黑" panose="020B0503020204020204" pitchFamily="34" charset="-122"/>
                  <a:ea typeface="微软雅黑" panose="020B0503020204020204" pitchFamily="34" charset="-122"/>
                  <a:cs typeface="华文楷体" panose="02010600040101010101" pitchFamily="2" charset="-122"/>
                </a:endParaRPr>
              </a:p>
            </p:txBody>
          </p:sp>
          <p:grpSp>
            <p:nvGrpSpPr>
              <p:cNvPr id="13" name="组合 12"/>
              <p:cNvGrpSpPr/>
              <p:nvPr>
                <p:custDataLst>
                  <p:tags r:id="rId16"/>
                </p:custDataLst>
              </p:nvPr>
            </p:nvGrpSpPr>
            <p:grpSpPr>
              <a:xfrm>
                <a:off x="3538950" y="3131550"/>
                <a:ext cx="590400" cy="290227"/>
                <a:chOff x="6137274" y="2170689"/>
                <a:chExt cx="590400" cy="290227"/>
              </a:xfrm>
            </p:grpSpPr>
            <p:grpSp>
              <p:nvGrpSpPr>
                <p:cNvPr id="14" name="组合 13"/>
                <p:cNvGrpSpPr/>
                <p:nvPr>
                  <p:custDataLst>
                    <p:tags r:id="rId17"/>
                  </p:custDataLst>
                </p:nvPr>
              </p:nvGrpSpPr>
              <p:grpSpPr>
                <a:xfrm>
                  <a:off x="6137274" y="2170689"/>
                  <a:ext cx="590400" cy="110694"/>
                  <a:chOff x="19491500" y="6085168"/>
                  <a:chExt cx="590400" cy="110694"/>
                </a:xfrm>
              </p:grpSpPr>
              <p:cxnSp>
                <p:nvCxnSpPr>
                  <p:cNvPr id="17" name="直接连接符 16"/>
                  <p:cNvCxnSpPr/>
                  <p:nvPr>
                    <p:custDataLst>
                      <p:tags r:id="rId18"/>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18" name="直接连接符 17"/>
                  <p:cNvCxnSpPr/>
                  <p:nvPr>
                    <p:custDataLst>
                      <p:tags r:id="rId19"/>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15" name="直接连接符 14"/>
                <p:cNvCxnSpPr/>
                <p:nvPr>
                  <p:custDataLst>
                    <p:tags r:id="rId20"/>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16" name="直接连接符 15"/>
                <p:cNvCxnSpPr/>
                <p:nvPr>
                  <p:custDataLst>
                    <p:tags r:id="rId21"/>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grpSp>
      </p:grpSp>
    </p:spTree>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custDataLst>
              <p:tags r:id="rId1"/>
            </p:custDataLst>
          </p:nvPr>
        </p:nvGraphicFramePr>
        <p:xfrm>
          <a:off x="989330" y="746125"/>
          <a:ext cx="7009765" cy="3938270"/>
        </p:xfrm>
        <a:graphic>
          <a:graphicData uri="http://schemas.openxmlformats.org/drawingml/2006/table">
            <a:tbl>
              <a:tblPr>
                <a:tableStyleId>{5940675A-B579-460E-94D1-54222C63F5DA}</a:tableStyleId>
              </a:tblPr>
              <a:tblGrid>
                <a:gridCol w="2127250"/>
                <a:gridCol w="1867535"/>
                <a:gridCol w="899795"/>
                <a:gridCol w="899795"/>
                <a:gridCol w="1215390"/>
              </a:tblGrid>
              <a:tr h="434340">
                <a:tc rowSpan="2">
                  <a:txBody>
                    <a:bodyPr wrap="square"/>
                    <a:lstStyle/>
                    <a:p>
                      <a:pPr algn="ctr"/>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对合成氨</a:t>
                      </a:r>
                      <a:endParaRPr lang="en-US" altLang="zh-CN" sz="2400" b="1" kern="1200" smtClean="0">
                        <a:solidFill>
                          <a:prstClr val="black"/>
                        </a:solidFill>
                        <a:latin typeface="微软雅黑" panose="020B0503020204020204" pitchFamily="34" charset="-122"/>
                        <a:ea typeface="微软雅黑" panose="020B0503020204020204" pitchFamily="34" charset="-122"/>
                        <a:cs typeface="+mn-cs"/>
                      </a:endParaRPr>
                    </a:p>
                    <a:p>
                      <a:pPr algn="ctr"/>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反应的影响</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gridSpan="4">
                  <a:txBody>
                    <a:bodyPr wrap="square"/>
                    <a:lstStyle/>
                    <a:p>
                      <a:pPr algn="ctr"/>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影响因素</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cPr/>
                </a:tc>
                <a:tc hMerge="1">
                  <a:tcPr/>
                </a:tc>
                <a:tc hMerge="1">
                  <a:tcPr/>
                </a:tc>
              </a:tr>
              <a:tr h="711835">
                <a:tc vMerge="1">
                  <a:tcPr/>
                </a:tc>
                <a:tc>
                  <a:txBody>
                    <a:bodyPr wrap="square"/>
                    <a:lstStyle/>
                    <a:p>
                      <a:pPr algn="ctr"/>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浓度</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tc>
                <a:tc>
                  <a:txBody>
                    <a:bodyPr wrap="square"/>
                    <a:lstStyle/>
                    <a:p>
                      <a:pPr marL="0" algn="ctr" defTabSz="914400" rtl="0" eaLnBrk="1" latinLnBrk="0" hangingPunct="1"/>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温度</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tc>
                <a:tc>
                  <a:txBody>
                    <a:bodyPr wrap="square"/>
                    <a:lstStyle/>
                    <a:p>
                      <a:pPr marL="0" algn="ctr" defTabSz="914400" rtl="0" eaLnBrk="1" latinLnBrk="0" hangingPunct="1"/>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压强</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tc>
                <a:tc>
                  <a:txBody>
                    <a:bodyPr wrap="square"/>
                    <a:lstStyle/>
                    <a:p>
                      <a:pPr marL="0" algn="ctr" defTabSz="914400" rtl="0" eaLnBrk="1" latinLnBrk="0" hangingPunct="1"/>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催化剂</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R w="28575" cap="flat" cmpd="sng" algn="ctr">
                      <a:solidFill>
                        <a:schemeClr val="tx1"/>
                      </a:solidFill>
                      <a:prstDash val="solid"/>
                      <a:round/>
                      <a:headEnd type="none" w="med" len="med"/>
                      <a:tailEnd type="none" w="med" len="med"/>
                    </a:lnR>
                  </a:tcPr>
                </a:tc>
              </a:tr>
              <a:tr h="1036955">
                <a:tc>
                  <a:txBody>
                    <a:bodyPr wrap="square"/>
                    <a:lstStyle/>
                    <a:p>
                      <a:pPr algn="ctr"/>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增大合成氨的反应速率</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lnL w="28575" cap="flat" cmpd="sng" algn="ctr">
                      <a:solidFill>
                        <a:schemeClr val="tx1"/>
                      </a:solidFill>
                      <a:prstDash val="solid"/>
                      <a:round/>
                      <a:headEnd type="none" w="med" len="med"/>
                      <a:tailEnd type="none" w="med" len="med"/>
                    </a:lnL>
                  </a:tcP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rPr>
                        <a:t>增大</a:t>
                      </a:r>
                      <a:endPar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rPr>
                        <a:t>升高</a:t>
                      </a:r>
                      <a:endPar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rPr>
                        <a:t>增大</a:t>
                      </a:r>
                      <a:endPar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rPr>
                        <a:t>使用</a:t>
                      </a:r>
                      <a:endPar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vert="horz" anchor="ctr" anchorCtr="1">
                    <a:lnR w="28575" cap="flat" cmpd="sng" algn="ctr">
                      <a:solidFill>
                        <a:schemeClr val="tx1"/>
                      </a:solidFill>
                      <a:prstDash val="solid"/>
                      <a:round/>
                      <a:headEnd type="none" w="med" len="med"/>
                      <a:tailEnd type="none" w="med" len="med"/>
                    </a:lnR>
                  </a:tcPr>
                </a:tc>
              </a:tr>
              <a:tr h="1755140">
                <a:tc>
                  <a:txBody>
                    <a:bodyPr wrap="square"/>
                    <a:lstStyle/>
                    <a:p>
                      <a:pPr algn="ctr"/>
                      <a:r>
                        <a:rPr lang="zh-CN" altLang="en-US" sz="2400" b="1" kern="1200" smtClean="0">
                          <a:solidFill>
                            <a:prstClr val="black"/>
                          </a:solidFill>
                          <a:latin typeface="微软雅黑" panose="020B0503020204020204" pitchFamily="34" charset="-122"/>
                          <a:ea typeface="微软雅黑" panose="020B0503020204020204" pitchFamily="34" charset="-122"/>
                          <a:cs typeface="+mn-cs"/>
                        </a:rPr>
                        <a:t>提高平衡混合物中氨的含量</a:t>
                      </a:r>
                      <a:endParaRPr lang="zh-CN" altLang="en-US" sz="2400" b="1" kern="1200" smtClean="0">
                        <a:solidFill>
                          <a:prstClr val="black"/>
                        </a:solidFill>
                        <a:latin typeface="微软雅黑" panose="020B0503020204020204" pitchFamily="34" charset="-122"/>
                        <a:ea typeface="微软雅黑" panose="020B0503020204020204" pitchFamily="34" charset="-122"/>
                        <a:cs typeface="+mn-cs"/>
                      </a:endParaRPr>
                    </a:p>
                  </a:txBody>
                  <a:tcPr marL="68580" marR="68580" marT="34290" marB="34290" vert="horz" anchor="ctr" anchorCtr="1">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400" b="1" i="1"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n</a:t>
                      </a:r>
                      <a:r>
                        <a:rPr kumimoji="0" lang="en-US" altLang="zh-CN"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(N</a:t>
                      </a:r>
                      <a:r>
                        <a:rPr kumimoji="0" lang="en-US" altLang="zh-CN" sz="2400" b="1" i="0" u="none" strike="noStrike" kern="1200" cap="none" spc="0" normalizeH="0" baseline="-2500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en-US" altLang="zh-CN"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sz="2400" b="1" i="1"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n</a:t>
                      </a:r>
                      <a:r>
                        <a:rPr kumimoji="0" lang="en-US" altLang="zh-CN"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(H</a:t>
                      </a:r>
                      <a:r>
                        <a:rPr kumimoji="0" lang="en-US" altLang="zh-CN" sz="2400" b="1" i="0" u="none" strike="noStrike" kern="1200" cap="none" spc="0" normalizeH="0" baseline="-2500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en-US" altLang="zh-CN"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en-US" altLang="zh-CN"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1:3</a:t>
                      </a:r>
                      <a:endParaRPr kumimoji="0" lang="en-US" altLang="zh-CN"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及时移走产生的氨</a:t>
                      </a:r>
                      <a:endParaRPr kumimoji="0" lang="zh-CN" altLang="en-US" sz="2400" b="1" i="0" u="none" strike="noStrike" kern="1200" cap="none" spc="0" normalizeH="0" baseline="0" noProof="0" smtClean="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rPr>
                        <a:t>降低</a:t>
                      </a:r>
                      <a:endPar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vert="horz" anchor="ctr" anchorCtr="1">
                    <a:lnB w="28575" cap="flat" cmpd="sng" algn="ctr">
                      <a:solidFill>
                        <a:schemeClr val="tx1"/>
                      </a:solidFill>
                      <a:prstDash val="solid"/>
                      <a:round/>
                      <a:headEnd type="none" w="med" len="med"/>
                      <a:tailEnd type="none" w="med" len="med"/>
                    </a:lnB>
                  </a:tcP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rPr>
                        <a:t>增大</a:t>
                      </a:r>
                      <a:endPar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vert="horz" anchor="ctr" anchorCtr="1">
                    <a:lnB w="28575" cap="flat" cmpd="sng" algn="ctr">
                      <a:solidFill>
                        <a:schemeClr val="tx1"/>
                      </a:solidFill>
                      <a:prstDash val="solid"/>
                      <a:round/>
                      <a:headEnd type="none" w="med" len="med"/>
                      <a:tailEnd type="none" w="med" len="med"/>
                    </a:lnB>
                  </a:tcP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rPr>
                        <a:t>无影响</a:t>
                      </a:r>
                      <a:endParaRPr kumimoji="0" lang="zh-CN" altLang="en-US" sz="2400" b="1" i="0" u="none" strike="noStrike" kern="1200" cap="none" spc="0" normalizeH="0" baseline="0" smtClean="0">
                        <a:ln>
                          <a:noFill/>
                        </a:ln>
                        <a:solidFill>
                          <a:srgbClr val="C00000"/>
                        </a:solidFill>
                        <a:effectLst/>
                        <a:uLnTx/>
                        <a:uFillTx/>
                        <a:latin typeface="微软雅黑" panose="020B0503020204020204" pitchFamily="34" charset="-122"/>
                        <a:ea typeface="微软雅黑" panose="020B0503020204020204" pitchFamily="34" charset="-122"/>
                        <a:cs typeface="+mn-cs"/>
                      </a:endParaRPr>
                    </a:p>
                  </a:txBody>
                  <a:tcPr marL="68580" marR="68580" marT="34290" marB="34290" vert="horz" anchor="ctr" anchorCtr="1">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cxnSp>
        <p:nvCxnSpPr>
          <p:cNvPr id="3" name="直接连接符 2"/>
          <p:cNvCxnSpPr/>
          <p:nvPr>
            <p:custDataLst>
              <p:tags r:id="rId2"/>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3"/>
            </p:custDataLst>
          </p:nvPr>
        </p:nvGrpSpPr>
        <p:grpSpPr>
          <a:xfrm>
            <a:off x="334233" y="14305"/>
            <a:ext cx="479614" cy="479614"/>
            <a:chOff x="1278794" y="3334906"/>
            <a:chExt cx="914014" cy="914014"/>
          </a:xfrm>
        </p:grpSpPr>
        <p:grpSp>
          <p:nvGrpSpPr>
            <p:cNvPr id="55" name="组合 54"/>
            <p:cNvGrpSpPr/>
            <p:nvPr>
              <p:custDataLst>
                <p:tags r:id="rId4"/>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5"/>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6"/>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7"/>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8"/>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8"/>
          <p:cNvSpPr txBox="1"/>
          <p:nvPr>
            <p:custDataLst>
              <p:tags r:id="rId1"/>
            </p:custDataLst>
          </p:nvPr>
        </p:nvSpPr>
        <p:spPr>
          <a:xfrm>
            <a:off x="814387" y="759606"/>
            <a:ext cx="6936582" cy="497205"/>
          </a:xfrm>
          <a:prstGeom prst="rect">
            <a:avLst/>
          </a:prstGeom>
          <a:noFill/>
        </p:spPr>
        <p:txBody>
          <a:bodyPr wrap="square" rtlCol="0">
            <a:spAutoFit/>
          </a:bodyPr>
          <a:lstStyle/>
          <a:p>
            <a:pPr>
              <a:lnSpc>
                <a:spcPct val="110000"/>
              </a:lnSpc>
            </a:pPr>
            <a:r>
              <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综合分析</a:t>
            </a:r>
            <a:endPar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13"/>
          <p:cNvSpPr txBox="1"/>
          <p:nvPr>
            <p:custDataLst>
              <p:tags r:id="rId2"/>
            </p:custDataLst>
          </p:nvPr>
        </p:nvSpPr>
        <p:spPr>
          <a:xfrm>
            <a:off x="814134" y="1259458"/>
            <a:ext cx="2708910" cy="829945"/>
          </a:xfrm>
          <a:prstGeom prst="rect">
            <a:avLst/>
          </a:prstGeom>
          <a:noFill/>
        </p:spPr>
        <p:txBody>
          <a:bodyPr wrap="square" rtlCol="0">
            <a:spAutoFit/>
          </a:bodyPr>
          <a:lstStyle/>
          <a:p>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实现</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工业生产：</a:t>
            </a:r>
            <a:endParaRPr lang="en-US" altLang="zh-CN"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综合考虑成本要低！</a:t>
            </a:r>
            <a:endPar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18"/>
          <p:cNvSpPr txBox="1"/>
          <p:nvPr>
            <p:custDataLst>
              <p:tags r:id="rId3"/>
            </p:custDataLst>
          </p:nvPr>
        </p:nvSpPr>
        <p:spPr>
          <a:xfrm>
            <a:off x="451484" y="2020737"/>
            <a:ext cx="1434804" cy="460375"/>
          </a:xfrm>
          <a:prstGeom prst="rect">
            <a:avLst/>
          </a:prstGeom>
          <a:noFill/>
        </p:spPr>
        <p:txBody>
          <a:bodyPr wrap="square" rtlCol="0">
            <a:spAutoFit/>
          </a:bodyPr>
          <a:lstStyle/>
          <a:p>
            <a:r>
              <a:rPr lang="zh-CN" altLang="en-US" sz="2400" b="1">
                <a:solidFill>
                  <a:prstClr val="black"/>
                </a:solidFill>
                <a:latin typeface="微软雅黑" panose="020B0503020204020204" pitchFamily="34" charset="-122"/>
                <a:ea typeface="微软雅黑" panose="020B0503020204020204" pitchFamily="34" charset="-122"/>
                <a:cs typeface="Calibri" panose="020F0502020204030204"/>
              </a:rPr>
              <a:t>①</a:t>
            </a:r>
            <a:r>
              <a:rPr lang="zh-CN" altLang="en-US" sz="2400" b="1">
                <a:solidFill>
                  <a:prstClr val="black"/>
                </a:solidFill>
                <a:latin typeface="微软雅黑" panose="020B0503020204020204" pitchFamily="34" charset="-122"/>
                <a:ea typeface="微软雅黑" panose="020B0503020204020204" pitchFamily="34" charset="-122"/>
              </a:rPr>
              <a:t>压强</a:t>
            </a:r>
            <a:endParaRPr lang="zh-CN" altLang="en-US" sz="2400" b="1">
              <a:solidFill>
                <a:prstClr val="black"/>
              </a:solidFill>
              <a:latin typeface="微软雅黑" panose="020B0503020204020204" pitchFamily="34" charset="-122"/>
              <a:ea typeface="微软雅黑" panose="020B0503020204020204" pitchFamily="34" charset="-122"/>
            </a:endParaRPr>
          </a:p>
        </p:txBody>
      </p:sp>
      <p:sp>
        <p:nvSpPr>
          <p:cNvPr id="21" name="TextBox 20"/>
          <p:cNvSpPr txBox="1"/>
          <p:nvPr>
            <p:custDataLst>
              <p:tags r:id="rId4"/>
            </p:custDataLst>
          </p:nvPr>
        </p:nvSpPr>
        <p:spPr>
          <a:xfrm>
            <a:off x="262889" y="2546452"/>
            <a:ext cx="4408481" cy="829945"/>
          </a:xfrm>
          <a:prstGeom prst="rect">
            <a:avLst/>
          </a:prstGeom>
          <a:noFill/>
        </p:spPr>
        <p:txBody>
          <a:bodyPr wrap="square" rtlCol="0">
            <a:spAutoFit/>
          </a:bodyPr>
          <a:lstStyle/>
          <a:p>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从化学反应速率与化学平衡考虑</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，都是压强</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越大越好</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TextBox 21"/>
          <p:cNvSpPr txBox="1"/>
          <p:nvPr>
            <p:custDataLst>
              <p:tags r:id="rId5"/>
            </p:custDataLst>
          </p:nvPr>
        </p:nvSpPr>
        <p:spPr>
          <a:xfrm>
            <a:off x="262890" y="3393440"/>
            <a:ext cx="3914775" cy="460375"/>
          </a:xfrm>
          <a:prstGeom prst="rect">
            <a:avLst/>
          </a:prstGeom>
          <a:noFill/>
        </p:spPr>
        <p:txBody>
          <a:bodyPr wrap="square" rtlCol="0">
            <a:spAutoFit/>
          </a:bodyPr>
          <a:lstStyle/>
          <a:p>
            <a:r>
              <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综合成本与设备耐压：</a:t>
            </a:r>
            <a:endPar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Box 22"/>
          <p:cNvSpPr txBox="1"/>
          <p:nvPr>
            <p:custDataLst>
              <p:tags r:id="rId6"/>
            </p:custDataLst>
          </p:nvPr>
        </p:nvSpPr>
        <p:spPr>
          <a:xfrm>
            <a:off x="602615" y="3870960"/>
            <a:ext cx="3131820" cy="460375"/>
          </a:xfrm>
          <a:prstGeom prst="rect">
            <a:avLst/>
          </a:prstGeom>
          <a:noFill/>
        </p:spPr>
        <p:txBody>
          <a:bodyPr wrap="square" rtlCol="0">
            <a:spAutoFit/>
          </a:bodyPr>
          <a:lstStyle/>
          <a:p>
            <a:r>
              <a:rPr lang="zh-CN" altLang="en-US" sz="2400" b="1">
                <a:solidFill>
                  <a:prstClr val="black"/>
                </a:solidFill>
                <a:latin typeface="微软雅黑" panose="020B0503020204020204" pitchFamily="34" charset="-122"/>
                <a:ea typeface="微软雅黑" panose="020B0503020204020204" pitchFamily="34" charset="-122"/>
              </a:rPr>
              <a:t> </a:t>
            </a:r>
            <a:r>
              <a:rPr lang="en-US" altLang="zh-CN" sz="240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10 MPa~30 MPa</a:t>
            </a:r>
            <a:endParaRPr lang="zh-CN" altLang="en-US" sz="240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3" name="直接连接符 2"/>
          <p:cNvCxnSpPr/>
          <p:nvPr>
            <p:custDataLst>
              <p:tags r:id="rId7"/>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8"/>
            </p:custDataLst>
          </p:nvPr>
        </p:nvGrpSpPr>
        <p:grpSpPr>
          <a:xfrm>
            <a:off x="334233" y="14305"/>
            <a:ext cx="479614" cy="479614"/>
            <a:chOff x="1278794" y="3334906"/>
            <a:chExt cx="914014" cy="914014"/>
          </a:xfrm>
        </p:grpSpPr>
        <p:grpSp>
          <p:nvGrpSpPr>
            <p:cNvPr id="55" name="组合 54"/>
            <p:cNvGrpSpPr/>
            <p:nvPr>
              <p:custDataLst>
                <p:tags r:id="rId9"/>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10"/>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11"/>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2"/>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3"/>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14"/>
            </p:custDataLst>
          </p:nvPr>
        </p:nvPicPr>
        <p:blipFill>
          <a:blip r:embed="rId15"/>
          <a:stretch>
            <a:fillRect/>
          </a:stretch>
        </p:blipFill>
        <p:spPr>
          <a:xfrm>
            <a:off x="4573905" y="951865"/>
            <a:ext cx="4585970" cy="4019550"/>
          </a:xfrm>
          <a:prstGeom prst="rect">
            <a:avLst/>
          </a:prstGeom>
        </p:spPr>
      </p:pic>
      <p:sp>
        <p:nvSpPr>
          <p:cNvPr id="4" name="矩形 3"/>
          <p:cNvSpPr/>
          <p:nvPr>
            <p:custDataLst>
              <p:tags r:id="rId16"/>
            </p:custDataLst>
          </p:nvPr>
        </p:nvSpPr>
        <p:spPr>
          <a:xfrm>
            <a:off x="6689090" y="4420235"/>
            <a:ext cx="2454910" cy="55118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ppt_y</p:attrName>
                                        </p:attrNameLst>
                                      </p:cBhvr>
                                      <p:tavLst>
                                        <p:tav tm="0">
                                          <p:val>
                                            <p:strVal val="#ppt_y+#ppt_h*1.125000"/>
                                          </p:val>
                                        </p:tav>
                                        <p:tav tm="100000">
                                          <p:val>
                                            <p:strVal val="#ppt_y"/>
                                          </p:val>
                                        </p:tav>
                                      </p:tavLst>
                                    </p:anim>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8"/>
          <p:cNvSpPr txBox="1"/>
          <p:nvPr>
            <p:custDataLst>
              <p:tags r:id="rId1"/>
            </p:custDataLst>
          </p:nvPr>
        </p:nvSpPr>
        <p:spPr>
          <a:xfrm>
            <a:off x="220345" y="685165"/>
            <a:ext cx="1908175" cy="497205"/>
          </a:xfrm>
          <a:prstGeom prst="rect">
            <a:avLst/>
          </a:prstGeom>
          <a:noFill/>
        </p:spPr>
        <p:txBody>
          <a:bodyPr wrap="square" rtlCol="0">
            <a:spAutoFit/>
          </a:bodyPr>
          <a:lstStyle/>
          <a:p>
            <a:pPr algn="l">
              <a:lnSpc>
                <a:spcPct val="110000"/>
              </a:lnSpc>
              <a:buClrTx/>
              <a:buSzTx/>
              <a:buFontTx/>
            </a:pPr>
            <a:r>
              <a:rPr lang="zh-CN" altLang="en-US" sz="2100" b="1">
                <a:solidFill>
                  <a:prstClr val="black"/>
                </a:solidFill>
                <a:latin typeface="黑体" panose="02010609060101010101" charset="-122"/>
                <a:ea typeface="黑体" panose="02010609060101010101" charset="-122"/>
              </a:rPr>
              <a:t> </a:t>
            </a:r>
            <a:r>
              <a:rPr lang="en-US" altLang="zh-CN"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3. 综合分析</a:t>
            </a:r>
            <a:endParaRPr lang="en-US" altLang="zh-CN"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18"/>
          <p:cNvSpPr txBox="1"/>
          <p:nvPr>
            <p:custDataLst>
              <p:tags r:id="rId2"/>
            </p:custDataLst>
          </p:nvPr>
        </p:nvSpPr>
        <p:spPr>
          <a:xfrm>
            <a:off x="5182235" y="2586355"/>
            <a:ext cx="1845310" cy="460375"/>
          </a:xfrm>
          <a:prstGeom prst="rect">
            <a:avLst/>
          </a:prstGeom>
          <a:noFill/>
        </p:spPr>
        <p:txBody>
          <a:bodyPr wrap="square" rtlCol="0">
            <a:spAutoFit/>
          </a:bodyPr>
          <a:lstStyle/>
          <a:p>
            <a:r>
              <a:rPr lang="zh-CN" altLang="en-US" sz="2400" b="1">
                <a:solidFill>
                  <a:prstClr val="black"/>
                </a:solidFill>
                <a:latin typeface="微软雅黑" panose="020B0503020204020204" pitchFamily="34" charset="-122"/>
                <a:ea typeface="微软雅黑" panose="020B0503020204020204" pitchFamily="34" charset="-122"/>
                <a:cs typeface="Calibri" panose="020F0502020204030204"/>
                <a:sym typeface="+mn-ea"/>
              </a:rPr>
              <a:t>③</a:t>
            </a:r>
            <a:r>
              <a:rPr lang="zh-CN" altLang="en-US" sz="2400" b="1">
                <a:solidFill>
                  <a:prstClr val="black"/>
                </a:solidFill>
                <a:latin typeface="微软雅黑" panose="020B0503020204020204" pitchFamily="34" charset="-122"/>
                <a:ea typeface="微软雅黑" panose="020B0503020204020204" pitchFamily="34" charset="-122"/>
                <a:cs typeface="Calibri" panose="020F0502020204030204"/>
              </a:rPr>
              <a:t>催化剂</a:t>
            </a:r>
            <a:endParaRPr lang="zh-CN" altLang="en-US" sz="2400" b="1">
              <a:solidFill>
                <a:prstClr val="black"/>
              </a:solidFill>
              <a:latin typeface="微软雅黑" panose="020B0503020204020204" pitchFamily="34" charset="-122"/>
              <a:ea typeface="微软雅黑" panose="020B0503020204020204" pitchFamily="34" charset="-122"/>
              <a:cs typeface="Calibri" panose="020F0502020204030204"/>
            </a:endParaRPr>
          </a:p>
        </p:txBody>
      </p:sp>
      <p:sp>
        <p:nvSpPr>
          <p:cNvPr id="21" name="TextBox 20"/>
          <p:cNvSpPr txBox="1"/>
          <p:nvPr>
            <p:custDataLst>
              <p:tags r:id="rId3"/>
            </p:custDataLst>
          </p:nvPr>
        </p:nvSpPr>
        <p:spPr>
          <a:xfrm>
            <a:off x="5182235" y="3046730"/>
            <a:ext cx="3370580" cy="829945"/>
          </a:xfrm>
          <a:prstGeom prst="rect">
            <a:avLst/>
          </a:prstGeom>
          <a:noFill/>
        </p:spPr>
        <p:txBody>
          <a:bodyPr wrap="square" rtlCol="0">
            <a:spAutoFit/>
          </a:bodyPr>
          <a:lstStyle/>
          <a:p>
            <a:r>
              <a:rPr lang="zh-CN" altLang="en-US" sz="2400" smtClean="0">
                <a:solidFill>
                  <a:prstClr val="black"/>
                </a:solidFill>
                <a:latin typeface="微软雅黑" panose="020B0503020204020204" pitchFamily="34" charset="-122"/>
                <a:ea typeface="微软雅黑" panose="020B0503020204020204" pitchFamily="34" charset="-122"/>
              </a:rPr>
              <a:t>增大化学反应速率</a:t>
            </a:r>
            <a:r>
              <a:rPr lang="zh-CN" altLang="en-US" sz="2400">
                <a:solidFill>
                  <a:prstClr val="black"/>
                </a:solidFill>
                <a:latin typeface="微软雅黑" panose="020B0503020204020204" pitchFamily="34" charset="-122"/>
                <a:ea typeface="微软雅黑" panose="020B0503020204020204" pitchFamily="34" charset="-122"/>
              </a:rPr>
              <a:t>，不改变平衡混合物的</a:t>
            </a:r>
            <a:r>
              <a:rPr lang="zh-CN" altLang="en-US" sz="2400" smtClean="0">
                <a:solidFill>
                  <a:prstClr val="black"/>
                </a:solidFill>
                <a:latin typeface="微软雅黑" panose="020B0503020204020204" pitchFamily="34" charset="-122"/>
                <a:ea typeface="微软雅黑" panose="020B0503020204020204" pitchFamily="34" charset="-122"/>
              </a:rPr>
              <a:t>组成。</a:t>
            </a: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22" name="TextBox 21"/>
          <p:cNvSpPr txBox="1"/>
          <p:nvPr>
            <p:custDataLst>
              <p:tags r:id="rId4"/>
            </p:custDataLst>
          </p:nvPr>
        </p:nvSpPr>
        <p:spPr>
          <a:xfrm>
            <a:off x="5182235" y="3876675"/>
            <a:ext cx="3524250" cy="829945"/>
          </a:xfrm>
          <a:prstGeom prst="rect">
            <a:avLst/>
          </a:prstGeom>
          <a:noFill/>
        </p:spPr>
        <p:txBody>
          <a:bodyPr wrap="square" rtlCol="0">
            <a:spAutoFit/>
          </a:bodyPr>
          <a:lstStyle/>
          <a:p>
            <a:r>
              <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现在</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常用</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铁，</a:t>
            </a:r>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其活性最好的温度为</a:t>
            </a:r>
            <a:r>
              <a:rPr lang="en-US" altLang="zh-CN"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500 </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℃左右。</a:t>
            </a:r>
            <a:endPar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 name="直接连接符 2"/>
          <p:cNvCxnSpPr/>
          <p:nvPr>
            <p:custDataLst>
              <p:tags r:id="rId5"/>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6"/>
            </p:custDataLst>
          </p:nvPr>
        </p:nvGrpSpPr>
        <p:grpSpPr>
          <a:xfrm>
            <a:off x="334233" y="14305"/>
            <a:ext cx="479614" cy="479614"/>
            <a:chOff x="1278794" y="3334906"/>
            <a:chExt cx="914014" cy="914014"/>
          </a:xfrm>
        </p:grpSpPr>
        <p:grpSp>
          <p:nvGrpSpPr>
            <p:cNvPr id="55" name="组合 54"/>
            <p:cNvGrpSpPr/>
            <p:nvPr>
              <p:custDataLst>
                <p:tags r:id="rId7"/>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8"/>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9"/>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0"/>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1"/>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12"/>
            </p:custDataLst>
          </p:nvPr>
        </p:nvPicPr>
        <p:blipFill>
          <a:blip r:embed="rId13"/>
          <a:stretch>
            <a:fillRect/>
          </a:stretch>
        </p:blipFill>
        <p:spPr>
          <a:xfrm>
            <a:off x="344805" y="1123950"/>
            <a:ext cx="4585970" cy="4019550"/>
          </a:xfrm>
          <a:prstGeom prst="rect">
            <a:avLst/>
          </a:prstGeom>
        </p:spPr>
      </p:pic>
      <p:sp>
        <p:nvSpPr>
          <p:cNvPr id="4" name="矩形 3"/>
          <p:cNvSpPr/>
          <p:nvPr>
            <p:custDataLst>
              <p:tags r:id="rId14"/>
            </p:custDataLst>
          </p:nvPr>
        </p:nvSpPr>
        <p:spPr>
          <a:xfrm>
            <a:off x="2574290" y="2931795"/>
            <a:ext cx="831850" cy="52641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8"/>
          <p:cNvSpPr txBox="1"/>
          <p:nvPr>
            <p:custDataLst>
              <p:tags r:id="rId15"/>
            </p:custDataLst>
          </p:nvPr>
        </p:nvSpPr>
        <p:spPr>
          <a:xfrm>
            <a:off x="5042778" y="739427"/>
            <a:ext cx="1434804" cy="460375"/>
          </a:xfrm>
          <a:prstGeom prst="rect">
            <a:avLst/>
          </a:prstGeom>
          <a:noFill/>
        </p:spPr>
        <p:txBody>
          <a:bodyPr wrap="square" rtlCol="0">
            <a:spAutoFit/>
          </a:bodyPr>
          <a:lstStyle/>
          <a:p>
            <a:r>
              <a:rPr lang="zh-CN" altLang="en-US" sz="2400" b="1">
                <a:solidFill>
                  <a:prstClr val="black"/>
                </a:solidFill>
                <a:latin typeface="微软雅黑" panose="020B0503020204020204" pitchFamily="34" charset="-122"/>
                <a:ea typeface="微软雅黑" panose="020B0503020204020204" pitchFamily="34" charset="-122"/>
                <a:cs typeface="Calibri" panose="020F0502020204030204"/>
                <a:sym typeface="+mn-ea"/>
              </a:rPr>
              <a:t>②</a:t>
            </a:r>
            <a:r>
              <a:rPr lang="zh-CN" altLang="en-US" sz="2400" b="1">
                <a:solidFill>
                  <a:prstClr val="black"/>
                </a:solidFill>
                <a:latin typeface="微软雅黑" panose="020B0503020204020204" pitchFamily="34" charset="-122"/>
                <a:ea typeface="微软雅黑" panose="020B0503020204020204" pitchFamily="34" charset="-122"/>
                <a:cs typeface="Calibri" panose="020F0502020204030204"/>
              </a:rPr>
              <a:t>温度</a:t>
            </a:r>
            <a:endParaRPr lang="zh-CN" altLang="en-US" sz="2400" b="1">
              <a:solidFill>
                <a:prstClr val="black"/>
              </a:solidFill>
              <a:latin typeface="微软雅黑" panose="020B0503020204020204" pitchFamily="34" charset="-122"/>
              <a:ea typeface="微软雅黑" panose="020B0503020204020204" pitchFamily="34" charset="-122"/>
              <a:cs typeface="Calibri" panose="020F0502020204030204"/>
            </a:endParaRPr>
          </a:p>
        </p:txBody>
      </p:sp>
      <p:sp>
        <p:nvSpPr>
          <p:cNvPr id="10" name="TextBox 9"/>
          <p:cNvSpPr txBox="1"/>
          <p:nvPr>
            <p:custDataLst>
              <p:tags r:id="rId16"/>
            </p:custDataLst>
          </p:nvPr>
        </p:nvSpPr>
        <p:spPr>
          <a:xfrm>
            <a:off x="5203190" y="1184910"/>
            <a:ext cx="3806825" cy="1198880"/>
          </a:xfrm>
          <a:prstGeom prst="rect">
            <a:avLst/>
          </a:prstGeom>
          <a:noFill/>
        </p:spPr>
        <p:txBody>
          <a:bodyPr wrap="square" rtlCol="0">
            <a:spAutoFit/>
          </a:bodyPr>
          <a:lstStyle/>
          <a:p>
            <a:r>
              <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低温可以提高平衡混合物中氨的含量，但低温会减小化学反应速率。</a:t>
            </a:r>
            <a:endParaRPr lang="zh-CN" altLang="en-US" sz="24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ppt_y</p:attrName>
                                        </p:attrNameLst>
                                      </p:cBhvr>
                                      <p:tavLst>
                                        <p:tav tm="0">
                                          <p:val>
                                            <p:strVal val="#ppt_y+#ppt_h*1.125000"/>
                                          </p:val>
                                        </p:tav>
                                        <p:tav tm="100000">
                                          <p:val>
                                            <p:strVal val="#ppt_y"/>
                                          </p:val>
                                        </p:tav>
                                      </p:tavLst>
                                    </p:anim>
                                    <p:animEffect transition="in" filter="wipe(up)">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4" grpId="0"/>
      <p:bldP spid="10" grpId="0"/>
      <p:bldP spid="5"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custDataLst>
              <p:tags r:id="rId1"/>
            </p:custDataLst>
          </p:nvPr>
        </p:nvSpPr>
        <p:spPr>
          <a:xfrm>
            <a:off x="1548130" y="735965"/>
            <a:ext cx="6701155" cy="829945"/>
          </a:xfrm>
          <a:prstGeom prst="rect">
            <a:avLst/>
          </a:prstGeom>
          <a:noFill/>
        </p:spPr>
        <p:txBody>
          <a:bodyPr wrap="square" rtlCol="0">
            <a:spAutoFit/>
          </a:bodyPr>
          <a:lstStyle/>
          <a:p>
            <a:r>
              <a:rPr lang="zh-CN" altLang="en-US" sz="240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在温度</a:t>
            </a:r>
            <a:r>
              <a:rPr lang="zh-CN" altLang="en-US" sz="240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与</a:t>
            </a:r>
            <a:r>
              <a:rPr lang="zh-CN" altLang="en-US" sz="240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压强的</a:t>
            </a:r>
            <a:r>
              <a:rPr lang="zh-CN" altLang="en-US" sz="240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最佳条件下，平衡混合物中氨的</a:t>
            </a:r>
            <a:r>
              <a:rPr lang="zh-CN" altLang="en-US" sz="2400"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rPr>
              <a:t>含量仍不高，怎么办？</a:t>
            </a:r>
            <a:endParaRPr lang="zh-CN" altLang="en-US" sz="2400" b="1" smtClean="0">
              <a:solidFill>
                <a:prstClr val="black"/>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TextBox 11"/>
          <p:cNvSpPr txBox="1"/>
          <p:nvPr>
            <p:custDataLst>
              <p:tags r:id="rId2"/>
            </p:custDataLst>
          </p:nvPr>
        </p:nvSpPr>
        <p:spPr>
          <a:xfrm>
            <a:off x="1152565" y="1910764"/>
            <a:ext cx="6936582" cy="391160"/>
          </a:xfrm>
          <a:prstGeom prst="rect">
            <a:avLst/>
          </a:prstGeom>
          <a:noFill/>
        </p:spPr>
        <p:txBody>
          <a:bodyPr wrap="square" rtlCol="0">
            <a:spAutoFit/>
          </a:bodyPr>
          <a:lstStyle/>
          <a:p>
            <a:r>
              <a:rPr lang="zh-CN" altLang="en-US" sz="1950" b="1">
                <a:solidFill>
                  <a:prstClr val="black"/>
                </a:solidFill>
                <a:latin typeface="华文楷体" panose="02010600040101010101" pitchFamily="2" charset="-122"/>
                <a:ea typeface="华文楷体" panose="02010600040101010101" pitchFamily="2" charset="-122"/>
              </a:rPr>
              <a:t>       </a:t>
            </a:r>
            <a:endParaRPr lang="zh-CN" altLang="en-US" b="1">
              <a:solidFill>
                <a:prstClr val="black"/>
              </a:solidFill>
              <a:latin typeface="华文楷体" panose="02010600040101010101" pitchFamily="2" charset="-122"/>
              <a:ea typeface="华文楷体" panose="02010600040101010101" pitchFamily="2" charset="-122"/>
            </a:endParaRPr>
          </a:p>
        </p:txBody>
      </p:sp>
      <p:graphicFrame>
        <p:nvGraphicFramePr>
          <p:cNvPr id="19" name="表格 18"/>
          <p:cNvGraphicFramePr>
            <a:graphicFrameLocks noGrp="1"/>
          </p:cNvGraphicFramePr>
          <p:nvPr>
            <p:custDataLst>
              <p:tags r:id="rId3"/>
            </p:custDataLst>
          </p:nvPr>
        </p:nvGraphicFramePr>
        <p:xfrm>
          <a:off x="1056005" y="1565275"/>
          <a:ext cx="7082155" cy="3418205"/>
        </p:xfrm>
        <a:graphic>
          <a:graphicData uri="http://schemas.openxmlformats.org/drawingml/2006/table">
            <a:tbl>
              <a:tblPr>
                <a:tableStyleId>{5940675A-B579-460E-94D1-54222C63F5DA}</a:tableStyleId>
              </a:tblPr>
              <a:tblGrid>
                <a:gridCol w="1047750"/>
                <a:gridCol w="1105535"/>
                <a:gridCol w="962025"/>
                <a:gridCol w="962025"/>
                <a:gridCol w="963295"/>
                <a:gridCol w="962025"/>
                <a:gridCol w="1079500"/>
              </a:tblGrid>
              <a:tr h="459105">
                <a:tc rowSpan="2">
                  <a:txBody>
                    <a:bodyPr wrap="square"/>
                    <a:lstStyle/>
                    <a:p>
                      <a:pPr marL="0" algn="ctr" defTabSz="914400" rtl="0" eaLnBrk="1" latinLnBrk="0" hangingPunct="1"/>
                      <a:r>
                        <a:rPr lang="zh-CN" altLang="en-US" sz="1500" b="1" kern="12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温度</a:t>
                      </a:r>
                      <a:r>
                        <a:rPr lang="en-US" altLang="zh-CN" sz="1500" b="1" kern="12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500" b="1" kern="12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500" b="1" kern="12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34290" marB="34290" vert="horz"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gridSpan="6">
                  <a:txBody>
                    <a:bodyPr wrap="square"/>
                    <a:lstStyle/>
                    <a:p>
                      <a:pPr algn="ctr"/>
                      <a:r>
                        <a:rPr lang="zh-CN" altLang="en-US" sz="1500" b="1" kern="12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氨的含量</a:t>
                      </a:r>
                      <a:r>
                        <a:rPr lang="en-US" altLang="zh-CN" sz="1500" b="1" kern="120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500" b="1" kern="12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34290" marB="34290" vert="horz">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hMerge="1">
                  <a:tcPr/>
                </a:tc>
                <a:tc hMerge="1">
                  <a:tcPr/>
                </a:tc>
                <a:tc hMerge="1">
                  <a:tcPr/>
                </a:tc>
                <a:tc hMerge="1">
                  <a:tcPr/>
                </a:tc>
                <a:tc hMerge="1">
                  <a:tcPr/>
                </a:tc>
              </a:tr>
              <a:tr h="668020">
                <a:tc vMerge="1">
                  <a:tcPr/>
                </a:tc>
                <a:tc>
                  <a:txBody>
                    <a:bodyPr wrap="square"/>
                    <a:lstStyle/>
                    <a:p>
                      <a:pPr algn="ctr"/>
                      <a:r>
                        <a:rPr lang="en-US" altLang="zh-CN" sz="1500" b="1" smtClean="0">
                          <a:latin typeface="微软雅黑" panose="020B0503020204020204" pitchFamily="34" charset="-122"/>
                          <a:ea typeface="微软雅黑" panose="020B0503020204020204" pitchFamily="34" charset="-122"/>
                          <a:cs typeface="Times New Roman" panose="02020603050405020304" pitchFamily="18" charset="0"/>
                        </a:rPr>
                        <a:t>0.1 MPa</a:t>
                      </a:r>
                      <a:endParaRPr lang="en-US" altLang="zh-CN" sz="1500" b="1" smtClean="0">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10 MPa</a:t>
                      </a:r>
                      <a:endPar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20 MPa</a:t>
                      </a:r>
                      <a:endPar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30 MPa</a:t>
                      </a:r>
                      <a:endPar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60 MPa</a:t>
                      </a:r>
                      <a:endPar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nchor="ctr" anchorCtr="1"/>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100 MPa</a:t>
                      </a:r>
                      <a:endParaRPr kumimoji="0" lang="en-US" altLang="zh-CN" sz="1500" b="1"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nchor="ctr" anchorCtr="1">
                    <a:lnR w="28575" cap="flat" cmpd="sng" algn="ctr">
                      <a:solidFill>
                        <a:schemeClr val="tx1"/>
                      </a:solidFill>
                      <a:prstDash val="solid"/>
                      <a:round/>
                      <a:headEnd type="none" w="med" len="med"/>
                      <a:tailEnd type="none" w="med" len="med"/>
                    </a:lnR>
                  </a:tcPr>
                </a:tc>
              </a:tr>
              <a:tr h="459105">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200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L w="28575" cap="flat" cmpd="sng" algn="ctr">
                      <a:solidFill>
                        <a:schemeClr val="tx1"/>
                      </a:solidFill>
                      <a:prstDash val="solid"/>
                      <a:round/>
                      <a:headEnd type="none" w="med" len="med"/>
                      <a:tailEnd type="none" w="med" len="med"/>
                    </a:lnL>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15.3</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81.5</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86.4</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89.9</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95.4</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98.8</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R w="28575" cap="flat" cmpd="sng" algn="ctr">
                      <a:solidFill>
                        <a:schemeClr val="tx1"/>
                      </a:solidFill>
                      <a:prstDash val="solid"/>
                      <a:round/>
                      <a:headEnd type="none" w="med" len="med"/>
                      <a:tailEnd type="none" w="med" len="med"/>
                    </a:lnR>
                  </a:tcPr>
                </a:tc>
              </a:tr>
              <a:tr h="457200">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300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L w="28575" cap="flat" cmpd="sng" algn="ctr">
                      <a:solidFill>
                        <a:schemeClr val="tx1"/>
                      </a:solidFill>
                      <a:prstDash val="solid"/>
                      <a:round/>
                      <a:headEnd type="none" w="med" len="med"/>
                      <a:tailEnd type="none" w="med" len="med"/>
                    </a:lnL>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2.20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52.0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64.2</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71.0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84.2</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92.6</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R w="28575" cap="flat" cmpd="sng" algn="ctr">
                      <a:solidFill>
                        <a:schemeClr val="tx1"/>
                      </a:solidFill>
                      <a:prstDash val="solid"/>
                      <a:round/>
                      <a:headEnd type="none" w="med" len="med"/>
                      <a:tailEnd type="none" w="med" len="med"/>
                    </a:lnR>
                  </a:tcPr>
                </a:tc>
              </a:tr>
              <a:tr h="458470">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400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L w="28575" cap="flat" cmpd="sng" algn="ctr">
                      <a:solidFill>
                        <a:schemeClr val="tx1"/>
                      </a:solidFill>
                      <a:prstDash val="solid"/>
                      <a:round/>
                      <a:headEnd type="none" w="med" len="med"/>
                      <a:tailEnd type="none" w="med" len="med"/>
                    </a:lnL>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0.40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25.1</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38.2</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47.0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65.2</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79.8</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R w="28575" cap="flat" cmpd="sng" algn="ctr">
                      <a:solidFill>
                        <a:schemeClr val="tx1"/>
                      </a:solidFill>
                      <a:prstDash val="solid"/>
                      <a:round/>
                      <a:headEnd type="none" w="med" len="med"/>
                      <a:tailEnd type="none" w="med" len="med"/>
                    </a:lnR>
                  </a:tcPr>
                </a:tc>
              </a:tr>
              <a:tr h="457200">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500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L w="28575" cap="flat" cmpd="sng" algn="ctr">
                      <a:solidFill>
                        <a:schemeClr val="tx1"/>
                      </a:solidFill>
                      <a:prstDash val="solid"/>
                      <a:round/>
                      <a:headEnd type="none" w="med" len="med"/>
                      <a:tailEnd type="none" w="med" len="med"/>
                    </a:lnL>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0.10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10.6</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19.1</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26.4</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42.2</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57.5</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R w="28575" cap="flat" cmpd="sng" algn="ctr">
                      <a:solidFill>
                        <a:schemeClr val="tx1"/>
                      </a:solidFill>
                      <a:prstDash val="solid"/>
                      <a:round/>
                      <a:headEnd type="none" w="med" len="med"/>
                      <a:tailEnd type="none" w="med" len="med"/>
                    </a:lnR>
                  </a:tcPr>
                </a:tc>
              </a:tr>
              <a:tr h="459105">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600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0.05</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4.50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9.10</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13.8</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23.1</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B w="28575" cap="flat" cmpd="sng" algn="ctr">
                      <a:solidFill>
                        <a:schemeClr val="tx1"/>
                      </a:solidFill>
                      <a:prstDash val="solid"/>
                      <a:round/>
                      <a:headEnd type="none" w="med" len="med"/>
                      <a:tailEnd type="none" w="med" len="med"/>
                    </a:lnB>
                  </a:tcPr>
                </a:tc>
                <a:tc>
                  <a:txBody>
                    <a:bodyPr wrap="square"/>
                    <a:lstStyle/>
                    <a:p>
                      <a:pPr algn="ctr"/>
                      <a:r>
                        <a:rPr lang="en-US" altLang="zh-CN" sz="1500" b="1">
                          <a:latin typeface="微软雅黑" panose="020B0503020204020204" pitchFamily="34" charset="-122"/>
                          <a:ea typeface="微软雅黑" panose="020B0503020204020204" pitchFamily="34" charset="-122"/>
                          <a:cs typeface="Times New Roman" panose="02020603050405020304" pitchFamily="18" charset="0"/>
                        </a:rPr>
                        <a:t>31.4</a:t>
                      </a:r>
                      <a:endParaRPr lang="en-US" altLang="zh-CN" sz="1500" b="1">
                        <a:latin typeface="微软雅黑" panose="020B0503020204020204" pitchFamily="34" charset="-122"/>
                        <a:ea typeface="微软雅黑" panose="020B0503020204020204" pitchFamily="34" charset="-122"/>
                        <a:cs typeface="Times New Roman" panose="02020603050405020304" pitchFamily="18" charset="0"/>
                      </a:endParaRPr>
                    </a:p>
                  </a:txBody>
                  <a:tcPr marL="68580" marR="68580" marT="34290" marB="34290" vert="horz">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20" name="椭圆 19"/>
          <p:cNvSpPr/>
          <p:nvPr>
            <p:custDataLst>
              <p:tags r:id="rId4"/>
            </p:custDataLst>
          </p:nvPr>
        </p:nvSpPr>
        <p:spPr>
          <a:xfrm>
            <a:off x="5260340" y="4025900"/>
            <a:ext cx="673735" cy="391160"/>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1">
              <a:latin typeface="微软雅黑" panose="020B0503020204020204" pitchFamily="34" charset="-122"/>
              <a:ea typeface="微软雅黑" panose="020B0503020204020204" pitchFamily="34" charset="-122"/>
            </a:endParaRPr>
          </a:p>
        </p:txBody>
      </p:sp>
      <p:cxnSp>
        <p:nvCxnSpPr>
          <p:cNvPr id="3" name="直接连接符 2"/>
          <p:cNvCxnSpPr/>
          <p:nvPr>
            <p:custDataLst>
              <p:tags r:id="rId5"/>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6"/>
            </p:custDataLst>
          </p:nvPr>
        </p:nvGrpSpPr>
        <p:grpSpPr>
          <a:xfrm>
            <a:off x="334233" y="14305"/>
            <a:ext cx="479614" cy="479614"/>
            <a:chOff x="1278794" y="3334906"/>
            <a:chExt cx="914014" cy="914014"/>
          </a:xfrm>
        </p:grpSpPr>
        <p:grpSp>
          <p:nvGrpSpPr>
            <p:cNvPr id="55" name="组合 54"/>
            <p:cNvGrpSpPr/>
            <p:nvPr>
              <p:custDataLst>
                <p:tags r:id="rId7"/>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8"/>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9"/>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0"/>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1"/>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19" name="组合 218"/>
          <p:cNvGrpSpPr/>
          <p:nvPr>
            <p:custDataLst>
              <p:tags r:id="rId12"/>
            </p:custDataLst>
          </p:nvPr>
        </p:nvGrpSpPr>
        <p:grpSpPr>
          <a:xfrm>
            <a:off x="812713" y="835166"/>
            <a:ext cx="588639" cy="587975"/>
            <a:chOff x="6621796" y="3514125"/>
            <a:chExt cx="588639" cy="587975"/>
          </a:xfrm>
        </p:grpSpPr>
        <p:sp>
          <p:nvSpPr>
            <p:cNvPr id="150" name="Freeform 96"/>
            <p:cNvSpPr>
              <a:spLocks noEditPoints="1"/>
            </p:cNvSpPr>
            <p:nvPr>
              <p:custDataLst>
                <p:tags r:id="rId13"/>
              </p:custDataLst>
            </p:nvPr>
          </p:nvSpPr>
          <p:spPr bwMode="auto">
            <a:xfrm>
              <a:off x="6621796" y="3514125"/>
              <a:ext cx="588639" cy="587975"/>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97"/>
            <p:cNvSpPr/>
            <p:nvPr>
              <p:custDataLst>
                <p:tags r:id="rId14"/>
              </p:custDataLst>
            </p:nvPr>
          </p:nvSpPr>
          <p:spPr bwMode="auto">
            <a:xfrm>
              <a:off x="6915783" y="3514125"/>
              <a:ext cx="294651" cy="587975"/>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143 w 187"/>
                <a:gd name="T41" fmla="*/ 185 h 374"/>
                <a:gd name="T42" fmla="*/ 143 w 187"/>
                <a:gd name="T43" fmla="*/ 185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6 h 374"/>
                <a:gd name="T58" fmla="*/ 143 w 187"/>
                <a:gd name="T59" fmla="*/ 186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7 h 374"/>
                <a:gd name="T74" fmla="*/ 143 w 187"/>
                <a:gd name="T75" fmla="*/ 187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34 w 187"/>
                <a:gd name="T97" fmla="*/ 238 h 374"/>
                <a:gd name="T98" fmla="*/ 109 w 187"/>
                <a:gd name="T99" fmla="*/ 280 h 374"/>
                <a:gd name="T100" fmla="*/ 0 w 187"/>
                <a:gd name="T101" fmla="*/ 330 h 374"/>
                <a:gd name="T102" fmla="*/ 0 w 187"/>
                <a:gd name="T103" fmla="*/ 374 h 374"/>
                <a:gd name="T104" fmla="*/ 0 w 187"/>
                <a:gd name="T105" fmla="*/ 374 h 374"/>
                <a:gd name="T106" fmla="*/ 187 w 187"/>
                <a:gd name="T107" fmla="*/ 187 h 374"/>
                <a:gd name="T108" fmla="*/ 0 w 187"/>
                <a:gd name="T109"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7"/>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05"/>
                    <a:pt x="140" y="222"/>
                    <a:pt x="134" y="238"/>
                  </a:cubicBezTo>
                  <a:cubicBezTo>
                    <a:pt x="128" y="253"/>
                    <a:pt x="120" y="267"/>
                    <a:pt x="109" y="280"/>
                  </a:cubicBezTo>
                  <a:cubicBezTo>
                    <a:pt x="83" y="311"/>
                    <a:pt x="44" y="330"/>
                    <a:pt x="0" y="330"/>
                  </a:cubicBezTo>
                  <a:cubicBezTo>
                    <a:pt x="0" y="374"/>
                    <a:pt x="0" y="374"/>
                    <a:pt x="0" y="374"/>
                  </a:cubicBezTo>
                  <a:cubicBezTo>
                    <a:pt x="0" y="374"/>
                    <a:pt x="0" y="374"/>
                    <a:pt x="0" y="374"/>
                  </a:cubicBezTo>
                  <a:cubicBezTo>
                    <a:pt x="103" y="374"/>
                    <a:pt x="187" y="290"/>
                    <a:pt x="187" y="187"/>
                  </a:cubicBezTo>
                  <a:cubicBezTo>
                    <a:pt x="187" y="84"/>
                    <a:pt x="103"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8"/>
            <p:cNvSpPr/>
            <p:nvPr>
              <p:custDataLst>
                <p:tags r:id="rId15"/>
              </p:custDataLst>
            </p:nvPr>
          </p:nvSpPr>
          <p:spPr bwMode="auto">
            <a:xfrm>
              <a:off x="6621796" y="3514125"/>
              <a:ext cx="293988" cy="587975"/>
            </a:xfrm>
            <a:custGeom>
              <a:avLst/>
              <a:gdLst>
                <a:gd name="T0" fmla="*/ 187 w 187"/>
                <a:gd name="T1" fmla="*/ 0 h 374"/>
                <a:gd name="T2" fmla="*/ 90 w 187"/>
                <a:gd name="T3" fmla="*/ 27 h 374"/>
                <a:gd name="T4" fmla="*/ 55 w 187"/>
                <a:gd name="T5" fmla="*/ 54 h 374"/>
                <a:gd name="T6" fmla="*/ 0 w 187"/>
                <a:gd name="T7" fmla="*/ 187 h 374"/>
                <a:gd name="T8" fmla="*/ 187 w 187"/>
                <a:gd name="T9" fmla="*/ 374 h 374"/>
                <a:gd name="T10" fmla="*/ 187 w 187"/>
                <a:gd name="T11" fmla="*/ 330 h 374"/>
                <a:gd name="T12" fmla="*/ 187 w 187"/>
                <a:gd name="T13" fmla="*/ 330 h 374"/>
                <a:gd name="T14" fmla="*/ 44 w 187"/>
                <a:gd name="T15" fmla="*/ 189 h 374"/>
                <a:gd name="T16" fmla="*/ 44 w 187"/>
                <a:gd name="T17" fmla="*/ 189 h 374"/>
                <a:gd name="T18" fmla="*/ 44 w 187"/>
                <a:gd name="T19" fmla="*/ 189 h 374"/>
                <a:gd name="T20" fmla="*/ 44 w 187"/>
                <a:gd name="T21" fmla="*/ 189 h 374"/>
                <a:gd name="T22" fmla="*/ 44 w 187"/>
                <a:gd name="T23" fmla="*/ 189 h 374"/>
                <a:gd name="T24" fmla="*/ 44 w 187"/>
                <a:gd name="T25" fmla="*/ 189 h 374"/>
                <a:gd name="T26" fmla="*/ 44 w 187"/>
                <a:gd name="T27" fmla="*/ 188 h 374"/>
                <a:gd name="T28" fmla="*/ 44 w 187"/>
                <a:gd name="T29" fmla="*/ 188 h 374"/>
                <a:gd name="T30" fmla="*/ 44 w 187"/>
                <a:gd name="T31" fmla="*/ 188 h 374"/>
                <a:gd name="T32" fmla="*/ 44 w 187"/>
                <a:gd name="T33" fmla="*/ 188 h 374"/>
                <a:gd name="T34" fmla="*/ 44 w 187"/>
                <a:gd name="T35" fmla="*/ 188 h 374"/>
                <a:gd name="T36" fmla="*/ 44 w 187"/>
                <a:gd name="T37" fmla="*/ 188 h 374"/>
                <a:gd name="T38" fmla="*/ 44 w 187"/>
                <a:gd name="T39" fmla="*/ 188 h 374"/>
                <a:gd name="T40" fmla="*/ 44 w 187"/>
                <a:gd name="T41" fmla="*/ 188 h 374"/>
                <a:gd name="T42" fmla="*/ 44 w 187"/>
                <a:gd name="T43" fmla="*/ 188 h 374"/>
                <a:gd name="T44" fmla="*/ 44 w 187"/>
                <a:gd name="T45" fmla="*/ 187 h 374"/>
                <a:gd name="T46" fmla="*/ 44 w 187"/>
                <a:gd name="T47" fmla="*/ 187 h 374"/>
                <a:gd name="T48" fmla="*/ 44 w 187"/>
                <a:gd name="T49" fmla="*/ 187 h 374"/>
                <a:gd name="T50" fmla="*/ 44 w 187"/>
                <a:gd name="T51" fmla="*/ 187 h 374"/>
                <a:gd name="T52" fmla="*/ 44 w 187"/>
                <a:gd name="T53" fmla="*/ 187 h 374"/>
                <a:gd name="T54" fmla="*/ 44 w 187"/>
                <a:gd name="T55" fmla="*/ 187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44 h 374"/>
                <a:gd name="T68" fmla="*/ 187 w 187"/>
                <a:gd name="T69" fmla="*/ 0 h 374"/>
                <a:gd name="T70" fmla="*/ 187 w 187"/>
                <a:gd name="T71"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374">
                  <a:moveTo>
                    <a:pt x="187" y="0"/>
                  </a:moveTo>
                  <a:cubicBezTo>
                    <a:pt x="152" y="0"/>
                    <a:pt x="119" y="10"/>
                    <a:pt x="90" y="27"/>
                  </a:cubicBezTo>
                  <a:cubicBezTo>
                    <a:pt x="78" y="34"/>
                    <a:pt x="66" y="43"/>
                    <a:pt x="55" y="54"/>
                  </a:cubicBezTo>
                  <a:cubicBezTo>
                    <a:pt x="21" y="88"/>
                    <a:pt x="0" y="135"/>
                    <a:pt x="0" y="187"/>
                  </a:cubicBezTo>
                  <a:cubicBezTo>
                    <a:pt x="0" y="290"/>
                    <a:pt x="84" y="374"/>
                    <a:pt x="187" y="374"/>
                  </a:cubicBezTo>
                  <a:cubicBezTo>
                    <a:pt x="187" y="330"/>
                    <a:pt x="187" y="330"/>
                    <a:pt x="187" y="330"/>
                  </a:cubicBezTo>
                  <a:cubicBezTo>
                    <a:pt x="187" y="330"/>
                    <a:pt x="187" y="330"/>
                    <a:pt x="187" y="330"/>
                  </a:cubicBezTo>
                  <a:cubicBezTo>
                    <a:pt x="109" y="330"/>
                    <a:pt x="45" y="267"/>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16" name="组合 215"/>
            <p:cNvGrpSpPr/>
            <p:nvPr>
              <p:custDataLst>
                <p:tags r:id="rId16"/>
              </p:custDataLst>
            </p:nvPr>
          </p:nvGrpSpPr>
          <p:grpSpPr>
            <a:xfrm>
              <a:off x="6793013" y="3630591"/>
              <a:ext cx="245543" cy="355041"/>
              <a:chOff x="6793012" y="3634905"/>
              <a:chExt cx="245543" cy="355041"/>
            </a:xfrm>
            <a:solidFill>
              <a:schemeClr val="accent1">
                <a:lumMod val="75000"/>
              </a:schemeClr>
            </a:solidFill>
          </p:grpSpPr>
          <p:sp>
            <p:nvSpPr>
              <p:cNvPr id="177" name="Oval 123"/>
              <p:cNvSpPr>
                <a:spLocks noChangeArrowheads="1"/>
              </p:cNvSpPr>
              <p:nvPr>
                <p:custDataLst>
                  <p:tags r:id="rId17"/>
                </p:custDataLst>
              </p:nvPr>
            </p:nvSpPr>
            <p:spPr bwMode="auto">
              <a:xfrm>
                <a:off x="6884593" y="3927565"/>
                <a:ext cx="63045" cy="6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24"/>
              <p:cNvSpPr/>
              <p:nvPr>
                <p:custDataLst>
                  <p:tags r:id="rId18"/>
                </p:custDataLst>
              </p:nvPr>
            </p:nvSpPr>
            <p:spPr bwMode="auto">
              <a:xfrm>
                <a:off x="6793012" y="3634905"/>
                <a:ext cx="245543" cy="258152"/>
              </a:xfrm>
              <a:custGeom>
                <a:avLst/>
                <a:gdLst>
                  <a:gd name="T0" fmla="*/ 59 w 156"/>
                  <a:gd name="T1" fmla="*/ 0 h 164"/>
                  <a:gd name="T2" fmla="*/ 0 w 156"/>
                  <a:gd name="T3" fmla="*/ 59 h 164"/>
                  <a:gd name="T4" fmla="*/ 0 w 156"/>
                  <a:gd name="T5" fmla="*/ 76 h 164"/>
                  <a:gd name="T6" fmla="*/ 36 w 156"/>
                  <a:gd name="T7" fmla="*/ 76 h 164"/>
                  <a:gd name="T8" fmla="*/ 36 w 156"/>
                  <a:gd name="T9" fmla="*/ 59 h 164"/>
                  <a:gd name="T10" fmla="*/ 59 w 156"/>
                  <a:gd name="T11" fmla="*/ 36 h 164"/>
                  <a:gd name="T12" fmla="*/ 97 w 156"/>
                  <a:gd name="T13" fmla="*/ 36 h 164"/>
                  <a:gd name="T14" fmla="*/ 120 w 156"/>
                  <a:gd name="T15" fmla="*/ 59 h 164"/>
                  <a:gd name="T16" fmla="*/ 120 w 156"/>
                  <a:gd name="T17" fmla="*/ 69 h 164"/>
                  <a:gd name="T18" fmla="*/ 97 w 156"/>
                  <a:gd name="T19" fmla="*/ 92 h 164"/>
                  <a:gd name="T20" fmla="*/ 60 w 156"/>
                  <a:gd name="T21" fmla="*/ 92 h 164"/>
                  <a:gd name="T22" fmla="*/ 60 w 156"/>
                  <a:gd name="T23" fmla="*/ 164 h 164"/>
                  <a:gd name="T24" fmla="*/ 96 w 156"/>
                  <a:gd name="T25" fmla="*/ 164 h 164"/>
                  <a:gd name="T26" fmla="*/ 96 w 156"/>
                  <a:gd name="T27" fmla="*/ 128 h 164"/>
                  <a:gd name="T28" fmla="*/ 97 w 156"/>
                  <a:gd name="T29" fmla="*/ 128 h 164"/>
                  <a:gd name="T30" fmla="*/ 156 w 156"/>
                  <a:gd name="T31" fmla="*/ 69 h 164"/>
                  <a:gd name="T32" fmla="*/ 156 w 156"/>
                  <a:gd name="T33" fmla="*/ 59 h 164"/>
                  <a:gd name="T34" fmla="*/ 97 w 156"/>
                  <a:gd name="T35" fmla="*/ 0 h 164"/>
                  <a:gd name="T36" fmla="*/ 59 w 156"/>
                  <a:gd name="T3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64">
                    <a:moveTo>
                      <a:pt x="59" y="0"/>
                    </a:moveTo>
                    <a:cubicBezTo>
                      <a:pt x="27" y="0"/>
                      <a:pt x="0" y="26"/>
                      <a:pt x="0" y="59"/>
                    </a:cubicBezTo>
                    <a:cubicBezTo>
                      <a:pt x="0" y="76"/>
                      <a:pt x="0" y="76"/>
                      <a:pt x="0" y="76"/>
                    </a:cubicBezTo>
                    <a:cubicBezTo>
                      <a:pt x="36" y="76"/>
                      <a:pt x="36" y="76"/>
                      <a:pt x="36" y="76"/>
                    </a:cubicBezTo>
                    <a:cubicBezTo>
                      <a:pt x="36" y="59"/>
                      <a:pt x="36" y="59"/>
                      <a:pt x="36" y="59"/>
                    </a:cubicBezTo>
                    <a:cubicBezTo>
                      <a:pt x="36" y="46"/>
                      <a:pt x="47" y="36"/>
                      <a:pt x="59" y="36"/>
                    </a:cubicBezTo>
                    <a:cubicBezTo>
                      <a:pt x="97" y="36"/>
                      <a:pt x="97" y="36"/>
                      <a:pt x="97" y="36"/>
                    </a:cubicBezTo>
                    <a:cubicBezTo>
                      <a:pt x="109" y="36"/>
                      <a:pt x="120" y="46"/>
                      <a:pt x="120" y="59"/>
                    </a:cubicBezTo>
                    <a:cubicBezTo>
                      <a:pt x="120" y="69"/>
                      <a:pt x="120" y="69"/>
                      <a:pt x="120" y="69"/>
                    </a:cubicBezTo>
                    <a:cubicBezTo>
                      <a:pt x="120" y="82"/>
                      <a:pt x="109" y="92"/>
                      <a:pt x="97" y="92"/>
                    </a:cubicBezTo>
                    <a:cubicBezTo>
                      <a:pt x="60" y="92"/>
                      <a:pt x="60" y="92"/>
                      <a:pt x="60" y="92"/>
                    </a:cubicBezTo>
                    <a:cubicBezTo>
                      <a:pt x="60" y="164"/>
                      <a:pt x="60" y="164"/>
                      <a:pt x="60" y="164"/>
                    </a:cubicBezTo>
                    <a:cubicBezTo>
                      <a:pt x="96" y="164"/>
                      <a:pt x="96" y="164"/>
                      <a:pt x="96" y="164"/>
                    </a:cubicBezTo>
                    <a:cubicBezTo>
                      <a:pt x="96" y="164"/>
                      <a:pt x="96" y="144"/>
                      <a:pt x="96" y="128"/>
                    </a:cubicBezTo>
                    <a:cubicBezTo>
                      <a:pt x="97" y="128"/>
                      <a:pt x="97" y="128"/>
                      <a:pt x="97" y="128"/>
                    </a:cubicBezTo>
                    <a:cubicBezTo>
                      <a:pt x="129" y="128"/>
                      <a:pt x="156" y="102"/>
                      <a:pt x="156" y="69"/>
                    </a:cubicBezTo>
                    <a:cubicBezTo>
                      <a:pt x="156" y="59"/>
                      <a:pt x="156" y="59"/>
                      <a:pt x="156" y="59"/>
                    </a:cubicBezTo>
                    <a:cubicBezTo>
                      <a:pt x="156" y="26"/>
                      <a:pt x="129" y="0"/>
                      <a:pt x="97" y="0"/>
                    </a:cubicBezTo>
                    <a:cubicBezTo>
                      <a:pt x="59" y="0"/>
                      <a:pt x="59" y="0"/>
                      <a:pt x="5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 name="文本框 1"/>
          <p:cNvSpPr txBox="1"/>
          <p:nvPr>
            <p:custDataLst>
              <p:tags r:id="rId19"/>
            </p:custDataLst>
          </p:nvPr>
        </p:nvSpPr>
        <p:spPr>
          <a:xfrm>
            <a:off x="2311400" y="2896235"/>
            <a:ext cx="4015740" cy="386080"/>
          </a:xfrm>
          <a:prstGeom prst="rect">
            <a:avLst/>
          </a:prstGeom>
        </p:spPr>
        <p:style>
          <a:lnRef idx="2">
            <a:schemeClr val="accent1"/>
          </a:lnRef>
          <a:fillRef idx="1">
            <a:schemeClr val="lt1"/>
          </a:fillRef>
          <a:effectRef idx="0">
            <a:schemeClr val="accent1"/>
          </a:effectRef>
          <a:fontRef idx="minor">
            <a:schemeClr val="dk1"/>
          </a:fontRef>
        </p:style>
        <p:txBody>
          <a:bodyPr vert="horz" wrap="square" rtlCol="0" anchor="t">
            <a:spAutoFit/>
          </a:bodyPr>
          <a:lstStyle/>
          <a:p>
            <a:pPr>
              <a:lnSpc>
                <a:spcPct val="80000"/>
              </a:lnSpc>
              <a:spcBef>
                <a:spcPct val="50000"/>
              </a:spcBef>
              <a:defRPr/>
            </a:pPr>
            <a:r>
              <a:rPr kumimoji="1" lang="zh-CN" altLang="en-US" sz="2400" b="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rPr>
              <a:t>不断将氨液化，并移去液氨</a:t>
            </a:r>
            <a:endParaRPr kumimoji="1" lang="zh-CN" altLang="en-US" sz="2400" b="1"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20"/>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 calcmode="lin" valueType="num">
                                      <p:cBhvr additive="base">
                                        <p:cTn id="7" dur="500"/>
                                        <p:tgtEl>
                                          <p:spTgt spid="219"/>
                                        </p:tgtEl>
                                        <p:attrNameLst>
                                          <p:attrName>ppt_y</p:attrName>
                                        </p:attrNameLst>
                                      </p:cBhvr>
                                      <p:tavLst>
                                        <p:tav tm="0">
                                          <p:val>
                                            <p:strVal val="#ppt_y+#ppt_h*1.125000"/>
                                          </p:val>
                                        </p:tav>
                                        <p:tav tm="100000">
                                          <p:val>
                                            <p:strVal val="#ppt_y"/>
                                          </p:val>
                                        </p:tav>
                                      </p:tavLst>
                                    </p:anim>
                                    <p:animEffect transition="in" filter="wipe(up)">
                                      <p:cBhvr>
                                        <p:cTn id="8" dur="500"/>
                                        <p:tgtEl>
                                          <p:spTgt spid="219"/>
                                        </p:tgtEl>
                                      </p:cBhvr>
                                    </p:animEffec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8"/>
          <p:cNvSpPr txBox="1"/>
          <p:nvPr>
            <p:custDataLst>
              <p:tags r:id="rId1"/>
            </p:custDataLst>
          </p:nvPr>
        </p:nvSpPr>
        <p:spPr>
          <a:xfrm>
            <a:off x="1030259" y="2217448"/>
            <a:ext cx="772571" cy="737235"/>
          </a:xfrm>
          <a:prstGeom prst="rect">
            <a:avLst/>
          </a:prstGeom>
          <a:noFill/>
        </p:spPr>
        <p:txBody>
          <a:bodyPr wrap="square" rtlCol="0">
            <a:spAutoFit/>
          </a:bodyPr>
          <a:lstStyle/>
          <a:p>
            <a:r>
              <a:rPr lang="zh-CN" altLang="en-US" sz="2100" smtClean="0">
                <a:solidFill>
                  <a:prstClr val="black"/>
                </a:solidFill>
                <a:latin typeface="微软雅黑" panose="020B0503020204020204" pitchFamily="34" charset="-122"/>
                <a:ea typeface="微软雅黑" panose="020B0503020204020204" pitchFamily="34" charset="-122"/>
              </a:rPr>
              <a:t>明确目的</a:t>
            </a:r>
            <a:endParaRPr lang="zh-CN" altLang="en-US" sz="2100" smtClean="0">
              <a:solidFill>
                <a:prstClr val="black"/>
              </a:solidFill>
              <a:latin typeface="微软雅黑" panose="020B0503020204020204" pitchFamily="34" charset="-122"/>
              <a:ea typeface="微软雅黑" panose="020B0503020204020204" pitchFamily="34" charset="-122"/>
            </a:endParaRPr>
          </a:p>
        </p:txBody>
      </p:sp>
      <p:sp>
        <p:nvSpPr>
          <p:cNvPr id="12" name="TextBox 11"/>
          <p:cNvSpPr txBox="1"/>
          <p:nvPr>
            <p:custDataLst>
              <p:tags r:id="rId2"/>
            </p:custDataLst>
          </p:nvPr>
        </p:nvSpPr>
        <p:spPr>
          <a:xfrm>
            <a:off x="1602628" y="2517659"/>
            <a:ext cx="1019718" cy="541020"/>
          </a:xfrm>
          <a:prstGeom prst="rect">
            <a:avLst/>
          </a:prstGeom>
          <a:noFill/>
        </p:spPr>
        <p:txBody>
          <a:bodyPr wrap="square" rtlCol="0">
            <a:spAutoFit/>
          </a:bodyPr>
          <a:lstStyle/>
          <a:p>
            <a:pPr>
              <a:lnSpc>
                <a:spcPct val="150000"/>
              </a:lnSpc>
            </a:pPr>
            <a:r>
              <a:rPr lang="zh-CN" altLang="en-US" sz="195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可行性</a:t>
            </a:r>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8"/>
          <p:cNvSpPr txBox="1"/>
          <p:nvPr>
            <p:custDataLst>
              <p:tags r:id="rId3"/>
            </p:custDataLst>
          </p:nvPr>
        </p:nvSpPr>
        <p:spPr>
          <a:xfrm>
            <a:off x="2511563" y="2278738"/>
            <a:ext cx="955727" cy="737235"/>
          </a:xfrm>
          <a:prstGeom prst="rect">
            <a:avLst/>
          </a:prstGeom>
          <a:noFill/>
        </p:spPr>
        <p:txBody>
          <a:bodyPr wrap="square" rtlCol="0">
            <a:spAutoFit/>
          </a:bodyPr>
          <a:lstStyle/>
          <a:p>
            <a:r>
              <a:rPr lang="zh-CN" altLang="en-US" sz="2100" smtClean="0">
                <a:solidFill>
                  <a:prstClr val="black"/>
                </a:solidFill>
                <a:latin typeface="微软雅黑" panose="020B0503020204020204" pitchFamily="34" charset="-122"/>
                <a:ea typeface="微软雅黑" panose="020B0503020204020204" pitchFamily="34" charset="-122"/>
              </a:rPr>
              <a:t>确定</a:t>
            </a:r>
            <a:endParaRPr lang="en-US" altLang="zh-CN" sz="2100" smtClean="0">
              <a:solidFill>
                <a:prstClr val="black"/>
              </a:solidFill>
              <a:latin typeface="微软雅黑" panose="020B0503020204020204" pitchFamily="34" charset="-122"/>
              <a:ea typeface="微软雅黑" panose="020B0503020204020204" pitchFamily="34" charset="-122"/>
            </a:endParaRPr>
          </a:p>
          <a:p>
            <a:r>
              <a:rPr lang="zh-CN" altLang="en-US" sz="2100" smtClean="0">
                <a:solidFill>
                  <a:prstClr val="black"/>
                </a:solidFill>
                <a:latin typeface="微软雅黑" panose="020B0503020204020204" pitchFamily="34" charset="-122"/>
                <a:ea typeface="微软雅黑" panose="020B0503020204020204" pitchFamily="34" charset="-122"/>
              </a:rPr>
              <a:t>反应</a:t>
            </a:r>
            <a:endParaRPr lang="zh-CN" altLang="en-US" sz="2100">
              <a:solidFill>
                <a:prstClr val="black"/>
              </a:solidFill>
              <a:latin typeface="微软雅黑" panose="020B0503020204020204" pitchFamily="34" charset="-122"/>
              <a:ea typeface="微软雅黑" panose="020B0503020204020204" pitchFamily="34" charset="-122"/>
            </a:endParaRPr>
          </a:p>
        </p:txBody>
      </p:sp>
      <p:cxnSp>
        <p:nvCxnSpPr>
          <p:cNvPr id="3" name="直接箭头连接符 2"/>
          <p:cNvCxnSpPr/>
          <p:nvPr>
            <p:custDataLst>
              <p:tags r:id="rId4"/>
            </p:custDataLst>
          </p:nvPr>
        </p:nvCxnSpPr>
        <p:spPr>
          <a:xfrm>
            <a:off x="1734250" y="2623535"/>
            <a:ext cx="728076" cy="0"/>
          </a:xfrm>
          <a:prstGeom prst="straightConnector1">
            <a:avLst/>
          </a:prstGeom>
          <a:ln w="31750">
            <a:solidFill>
              <a:schemeClr val="tx1"/>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custDataLst>
              <p:tags r:id="rId5"/>
            </p:custDataLst>
          </p:nvPr>
        </p:nvCxnSpPr>
        <p:spPr>
          <a:xfrm>
            <a:off x="3220150" y="2634965"/>
            <a:ext cx="728076" cy="0"/>
          </a:xfrm>
          <a:prstGeom prst="straightConnector1">
            <a:avLst/>
          </a:prstGeom>
          <a:ln w="31750">
            <a:solidFill>
              <a:schemeClr val="tx1"/>
            </a:solidFill>
            <a:headEnd type="none" w="lg" len="med"/>
            <a:tailEnd type="arrow"/>
          </a:ln>
        </p:spPr>
        <p:style>
          <a:lnRef idx="1">
            <a:schemeClr val="accent1"/>
          </a:lnRef>
          <a:fillRef idx="0">
            <a:schemeClr val="accent1"/>
          </a:fillRef>
          <a:effectRef idx="0">
            <a:schemeClr val="accent1"/>
          </a:effectRef>
          <a:fontRef idx="minor">
            <a:schemeClr val="tx1"/>
          </a:fontRef>
        </p:style>
      </p:cxnSp>
      <p:sp>
        <p:nvSpPr>
          <p:cNvPr id="16" name="文本框 8"/>
          <p:cNvSpPr txBox="1"/>
          <p:nvPr>
            <p:custDataLst>
              <p:tags r:id="rId6"/>
            </p:custDataLst>
          </p:nvPr>
        </p:nvSpPr>
        <p:spPr>
          <a:xfrm>
            <a:off x="4088130" y="2016760"/>
            <a:ext cx="1433830" cy="414020"/>
          </a:xfrm>
          <a:prstGeom prst="rect">
            <a:avLst/>
          </a:prstGeom>
          <a:noFill/>
        </p:spPr>
        <p:txBody>
          <a:bodyPr wrap="square" rtlCol="0">
            <a:spAutoFit/>
          </a:bodyPr>
          <a:lstStyle/>
          <a:p>
            <a:r>
              <a:rPr lang="zh-CN" altLang="en-US" sz="2100" smtClean="0">
                <a:solidFill>
                  <a:prstClr val="black"/>
                </a:solidFill>
                <a:latin typeface="微软雅黑" panose="020B0503020204020204" pitchFamily="34" charset="-122"/>
                <a:ea typeface="微软雅黑" panose="020B0503020204020204" pitchFamily="34" charset="-122"/>
              </a:rPr>
              <a:t>原理分析</a:t>
            </a:r>
            <a:endParaRPr lang="zh-CN" altLang="en-US" sz="2100" smtClean="0">
              <a:solidFill>
                <a:prstClr val="black"/>
              </a:solidFill>
              <a:latin typeface="微软雅黑" panose="020B0503020204020204" pitchFamily="34" charset="-122"/>
              <a:ea typeface="微软雅黑" panose="020B0503020204020204" pitchFamily="34" charset="-122"/>
            </a:endParaRPr>
          </a:p>
        </p:txBody>
      </p:sp>
      <p:sp>
        <p:nvSpPr>
          <p:cNvPr id="17" name="文本框 8"/>
          <p:cNvSpPr txBox="1"/>
          <p:nvPr>
            <p:custDataLst>
              <p:tags r:id="rId7"/>
            </p:custDataLst>
          </p:nvPr>
        </p:nvSpPr>
        <p:spPr>
          <a:xfrm>
            <a:off x="4088130" y="2874010"/>
            <a:ext cx="1470660" cy="414020"/>
          </a:xfrm>
          <a:prstGeom prst="rect">
            <a:avLst/>
          </a:prstGeom>
          <a:noFill/>
        </p:spPr>
        <p:txBody>
          <a:bodyPr wrap="square" rtlCol="0">
            <a:spAutoFit/>
          </a:bodyPr>
          <a:lstStyle/>
          <a:p>
            <a:r>
              <a:rPr lang="zh-CN" altLang="en-US" sz="2100" smtClean="0">
                <a:solidFill>
                  <a:prstClr val="black"/>
                </a:solidFill>
                <a:latin typeface="微软雅黑" panose="020B0503020204020204" pitchFamily="34" charset="-122"/>
                <a:ea typeface="微软雅黑" panose="020B0503020204020204" pitchFamily="34" charset="-122"/>
              </a:rPr>
              <a:t>实验摸索</a:t>
            </a:r>
            <a:endParaRPr lang="zh-CN" altLang="en-US" sz="2100" smtClean="0">
              <a:solidFill>
                <a:prstClr val="black"/>
              </a:solidFill>
              <a:latin typeface="微软雅黑" panose="020B0503020204020204" pitchFamily="34" charset="-122"/>
              <a:ea typeface="微软雅黑" panose="020B0503020204020204" pitchFamily="34" charset="-122"/>
            </a:endParaRPr>
          </a:p>
        </p:txBody>
      </p:sp>
      <p:sp>
        <p:nvSpPr>
          <p:cNvPr id="18" name="TextBox 17"/>
          <p:cNvSpPr txBox="1"/>
          <p:nvPr>
            <p:custDataLst>
              <p:tags r:id="rId8"/>
            </p:custDataLst>
          </p:nvPr>
        </p:nvSpPr>
        <p:spPr>
          <a:xfrm>
            <a:off x="3078724" y="2636203"/>
            <a:ext cx="1059417" cy="391160"/>
          </a:xfrm>
          <a:prstGeom prst="rect">
            <a:avLst/>
          </a:prstGeom>
          <a:noFill/>
        </p:spPr>
        <p:txBody>
          <a:bodyPr wrap="square" rtlCol="0">
            <a:spAutoFit/>
          </a:bodyPr>
          <a:lstStyle/>
          <a:p>
            <a:r>
              <a:rPr lang="zh-CN" altLang="en-US" sz="195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95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找条件</a:t>
            </a:r>
            <a:endParaRPr lang="zh-CN" altLang="en-US">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8"/>
          <p:cNvSpPr txBox="1"/>
          <p:nvPr>
            <p:custDataLst>
              <p:tags r:id="rId9"/>
            </p:custDataLst>
          </p:nvPr>
        </p:nvSpPr>
        <p:spPr>
          <a:xfrm>
            <a:off x="5492115" y="1799590"/>
            <a:ext cx="1831975" cy="414020"/>
          </a:xfrm>
          <a:prstGeom prst="rect">
            <a:avLst/>
          </a:prstGeom>
          <a:noFill/>
        </p:spPr>
        <p:txBody>
          <a:bodyPr wrap="square" rtlCol="0">
            <a:spAutoFit/>
          </a:bodyPr>
          <a:lstStyle/>
          <a:p>
            <a:r>
              <a:rPr lang="zh-CN" altLang="en-US" sz="2100" smtClean="0">
                <a:solidFill>
                  <a:prstClr val="black"/>
                </a:solidFill>
                <a:latin typeface="微软雅黑" panose="020B0503020204020204" pitchFamily="34" charset="-122"/>
                <a:ea typeface="微软雅黑" panose="020B0503020204020204" pitchFamily="34" charset="-122"/>
              </a:rPr>
              <a:t>化学平衡</a:t>
            </a:r>
            <a:endParaRPr lang="zh-CN" altLang="en-US" sz="2100" smtClean="0">
              <a:solidFill>
                <a:prstClr val="black"/>
              </a:solidFill>
              <a:latin typeface="微软雅黑" panose="020B0503020204020204" pitchFamily="34" charset="-122"/>
              <a:ea typeface="微软雅黑" panose="020B0503020204020204" pitchFamily="34" charset="-122"/>
            </a:endParaRPr>
          </a:p>
        </p:txBody>
      </p:sp>
      <p:sp>
        <p:nvSpPr>
          <p:cNvPr id="20" name="文本框 8"/>
          <p:cNvSpPr txBox="1"/>
          <p:nvPr>
            <p:custDataLst>
              <p:tags r:id="rId10"/>
            </p:custDataLst>
          </p:nvPr>
        </p:nvSpPr>
        <p:spPr>
          <a:xfrm>
            <a:off x="5506560" y="2168877"/>
            <a:ext cx="1945799" cy="414020"/>
          </a:xfrm>
          <a:prstGeom prst="rect">
            <a:avLst/>
          </a:prstGeom>
          <a:noFill/>
        </p:spPr>
        <p:txBody>
          <a:bodyPr wrap="square" rtlCol="0">
            <a:spAutoFit/>
          </a:bodyPr>
          <a:lstStyle/>
          <a:p>
            <a:r>
              <a:rPr lang="zh-CN" altLang="en-US" sz="2100" smtClean="0">
                <a:solidFill>
                  <a:prstClr val="black"/>
                </a:solidFill>
                <a:latin typeface="微软雅黑" panose="020B0503020204020204" pitchFamily="34" charset="-122"/>
                <a:ea typeface="微软雅黑" panose="020B0503020204020204" pitchFamily="34" charset="-122"/>
              </a:rPr>
              <a:t>反应速率</a:t>
            </a:r>
            <a:endParaRPr lang="zh-CN" altLang="en-US" sz="2100" smtClean="0">
              <a:solidFill>
                <a:prstClr val="black"/>
              </a:solidFill>
              <a:latin typeface="微软雅黑" panose="020B0503020204020204" pitchFamily="34" charset="-122"/>
              <a:ea typeface="微软雅黑" panose="020B0503020204020204" pitchFamily="34" charset="-122"/>
            </a:endParaRPr>
          </a:p>
        </p:txBody>
      </p:sp>
      <p:sp>
        <p:nvSpPr>
          <p:cNvPr id="21" name="文本框 8"/>
          <p:cNvSpPr txBox="1"/>
          <p:nvPr>
            <p:custDataLst>
              <p:tags r:id="rId11"/>
            </p:custDataLst>
          </p:nvPr>
        </p:nvSpPr>
        <p:spPr>
          <a:xfrm>
            <a:off x="5539105" y="2690495"/>
            <a:ext cx="1943100" cy="414020"/>
          </a:xfrm>
          <a:prstGeom prst="rect">
            <a:avLst/>
          </a:prstGeom>
          <a:noFill/>
        </p:spPr>
        <p:txBody>
          <a:bodyPr wrap="square" rtlCol="0">
            <a:spAutoFit/>
          </a:bodyPr>
          <a:lstStyle/>
          <a:p>
            <a:r>
              <a:rPr lang="zh-CN" altLang="en-US" sz="2100">
                <a:solidFill>
                  <a:prstClr val="black"/>
                </a:solidFill>
                <a:latin typeface="微软雅黑" panose="020B0503020204020204" pitchFamily="34" charset="-122"/>
                <a:ea typeface="微软雅黑" panose="020B0503020204020204" pitchFamily="34" charset="-122"/>
              </a:rPr>
              <a:t>设备可行</a:t>
            </a:r>
            <a:endParaRPr lang="zh-CN" altLang="en-US" sz="2100">
              <a:solidFill>
                <a:prstClr val="black"/>
              </a:solidFill>
              <a:latin typeface="微软雅黑" panose="020B0503020204020204" pitchFamily="34" charset="-122"/>
              <a:ea typeface="微软雅黑" panose="020B0503020204020204" pitchFamily="34" charset="-122"/>
            </a:endParaRPr>
          </a:p>
        </p:txBody>
      </p:sp>
      <p:sp>
        <p:nvSpPr>
          <p:cNvPr id="22" name="文本框 8"/>
          <p:cNvSpPr txBox="1"/>
          <p:nvPr>
            <p:custDataLst>
              <p:tags r:id="rId12"/>
            </p:custDataLst>
          </p:nvPr>
        </p:nvSpPr>
        <p:spPr>
          <a:xfrm>
            <a:off x="5558790" y="3122295"/>
            <a:ext cx="2094865" cy="414020"/>
          </a:xfrm>
          <a:prstGeom prst="rect">
            <a:avLst/>
          </a:prstGeom>
          <a:noFill/>
        </p:spPr>
        <p:txBody>
          <a:bodyPr wrap="square" rtlCol="0">
            <a:spAutoFit/>
          </a:bodyPr>
          <a:lstStyle/>
          <a:p>
            <a:r>
              <a:rPr lang="zh-CN" altLang="en-US" sz="2100">
                <a:solidFill>
                  <a:prstClr val="black"/>
                </a:solidFill>
                <a:latin typeface="微软雅黑" panose="020B0503020204020204" pitchFamily="34" charset="-122"/>
                <a:ea typeface="微软雅黑" panose="020B0503020204020204" pitchFamily="34" charset="-122"/>
              </a:rPr>
              <a:t>成本核算</a:t>
            </a:r>
            <a:endParaRPr lang="zh-CN" altLang="en-US" sz="2100">
              <a:solidFill>
                <a:prstClr val="black"/>
              </a:solidFill>
              <a:latin typeface="微软雅黑" panose="020B0503020204020204" pitchFamily="34" charset="-122"/>
              <a:ea typeface="微软雅黑" panose="020B0503020204020204" pitchFamily="34" charset="-122"/>
            </a:endParaRPr>
          </a:p>
        </p:txBody>
      </p:sp>
      <p:cxnSp>
        <p:nvCxnSpPr>
          <p:cNvPr id="23" name="直接箭头连接符 22"/>
          <p:cNvCxnSpPr/>
          <p:nvPr>
            <p:custDataLst>
              <p:tags r:id="rId13"/>
            </p:custDataLst>
          </p:nvPr>
        </p:nvCxnSpPr>
        <p:spPr>
          <a:xfrm>
            <a:off x="4650878" y="2427328"/>
            <a:ext cx="1" cy="44696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custDataLst>
              <p:tags r:id="rId14"/>
            </p:custDataLst>
          </p:nvPr>
        </p:nvSpPr>
        <p:spPr>
          <a:xfrm>
            <a:off x="1018355" y="1018061"/>
            <a:ext cx="5892985" cy="460375"/>
          </a:xfrm>
          <a:prstGeom prst="rect">
            <a:avLst/>
          </a:prstGeom>
          <a:noFill/>
        </p:spPr>
        <p:txBody>
          <a:bodyPr wrap="square" rtlCol="0">
            <a:spAutoFit/>
          </a:bodyPr>
          <a:lstStyle/>
          <a:p>
            <a:r>
              <a:rPr lang="zh-CN" altLang="en-US" sz="2400" b="1">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如何为一个化学反应选择适宜的生产条件？</a:t>
            </a:r>
            <a:endParaRPr lang="zh-CN" altLang="en-US" sz="240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矩形 31"/>
          <p:cNvSpPr/>
          <p:nvPr>
            <p:custDataLst>
              <p:tags r:id="rId15"/>
            </p:custDataLst>
          </p:nvPr>
        </p:nvSpPr>
        <p:spPr>
          <a:xfrm>
            <a:off x="1018829" y="2201323"/>
            <a:ext cx="703991" cy="754565"/>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33" name="矩形 32"/>
          <p:cNvSpPr/>
          <p:nvPr>
            <p:custDataLst>
              <p:tags r:id="rId16"/>
            </p:custDataLst>
          </p:nvPr>
        </p:nvSpPr>
        <p:spPr>
          <a:xfrm>
            <a:off x="2497901" y="2248720"/>
            <a:ext cx="703991" cy="754565"/>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34" name="矩形 33"/>
          <p:cNvSpPr/>
          <p:nvPr>
            <p:custDataLst>
              <p:tags r:id="rId17"/>
            </p:custDataLst>
          </p:nvPr>
        </p:nvSpPr>
        <p:spPr>
          <a:xfrm>
            <a:off x="4174540" y="2921392"/>
            <a:ext cx="1066115" cy="333111"/>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36" name="矩形 35"/>
          <p:cNvSpPr/>
          <p:nvPr>
            <p:custDataLst>
              <p:tags r:id="rId18"/>
            </p:custDataLst>
          </p:nvPr>
        </p:nvSpPr>
        <p:spPr>
          <a:xfrm>
            <a:off x="4161824" y="2064491"/>
            <a:ext cx="1106263" cy="346477"/>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微软雅黑" panose="020B0503020204020204" pitchFamily="34" charset="-122"/>
              <a:ea typeface="微软雅黑" panose="020B0503020204020204" pitchFamily="34" charset="-122"/>
            </a:endParaRPr>
          </a:p>
        </p:txBody>
      </p:sp>
      <p:sp>
        <p:nvSpPr>
          <p:cNvPr id="37" name="AutoShape 8"/>
          <p:cNvSpPr>
            <a:spLocks noChangeArrowheads="1"/>
          </p:cNvSpPr>
          <p:nvPr>
            <p:custDataLst>
              <p:tags r:id="rId19"/>
            </p:custDataLst>
          </p:nvPr>
        </p:nvSpPr>
        <p:spPr bwMode="auto">
          <a:xfrm>
            <a:off x="3977954" y="2209513"/>
            <a:ext cx="165422" cy="839249"/>
          </a:xfrm>
          <a:prstGeom prst="leftBrace">
            <a:avLst>
              <a:gd name="adj1" fmla="val 53076"/>
              <a:gd name="adj2" fmla="val 50000"/>
            </a:avLst>
          </a:prstGeom>
          <a:noFill/>
          <a:ln w="28575" algn="ctr">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100" b="1">
              <a:latin typeface="微软雅黑" panose="020B0503020204020204" pitchFamily="34" charset="-122"/>
              <a:ea typeface="微软雅黑" panose="020B0503020204020204" pitchFamily="34" charset="-122"/>
            </a:endParaRPr>
          </a:p>
        </p:txBody>
      </p:sp>
      <p:sp>
        <p:nvSpPr>
          <p:cNvPr id="38" name="AutoShape 8"/>
          <p:cNvSpPr>
            <a:spLocks noChangeArrowheads="1"/>
          </p:cNvSpPr>
          <p:nvPr>
            <p:custDataLst>
              <p:tags r:id="rId20"/>
            </p:custDataLst>
          </p:nvPr>
        </p:nvSpPr>
        <p:spPr bwMode="auto">
          <a:xfrm>
            <a:off x="5326694" y="1939765"/>
            <a:ext cx="195139" cy="532925"/>
          </a:xfrm>
          <a:prstGeom prst="leftBrace">
            <a:avLst>
              <a:gd name="adj1" fmla="val 53076"/>
              <a:gd name="adj2" fmla="val 50000"/>
            </a:avLst>
          </a:prstGeom>
          <a:noFill/>
          <a:ln w="28575" algn="ctr">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100" b="1">
              <a:latin typeface="微软雅黑" panose="020B0503020204020204" pitchFamily="34" charset="-122"/>
              <a:ea typeface="微软雅黑" panose="020B0503020204020204" pitchFamily="34" charset="-122"/>
            </a:endParaRPr>
          </a:p>
        </p:txBody>
      </p:sp>
      <p:sp>
        <p:nvSpPr>
          <p:cNvPr id="39" name="AutoShape 8"/>
          <p:cNvSpPr>
            <a:spLocks noChangeArrowheads="1"/>
          </p:cNvSpPr>
          <p:nvPr>
            <p:custDataLst>
              <p:tags r:id="rId21"/>
            </p:custDataLst>
          </p:nvPr>
        </p:nvSpPr>
        <p:spPr bwMode="auto">
          <a:xfrm>
            <a:off x="5351840" y="2849593"/>
            <a:ext cx="195139" cy="532925"/>
          </a:xfrm>
          <a:prstGeom prst="leftBrace">
            <a:avLst>
              <a:gd name="adj1" fmla="val 53076"/>
              <a:gd name="adj2" fmla="val 50000"/>
            </a:avLst>
          </a:prstGeom>
          <a:noFill/>
          <a:ln w="28575" algn="ctr">
            <a:solidFill>
              <a:schemeClr val="tx1"/>
            </a:solidFill>
            <a:rou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Clr>
                <a:srgbClr val="000000"/>
              </a:buClr>
              <a:buSzTx/>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2100" b="1">
              <a:latin typeface="微软雅黑" panose="020B0503020204020204" pitchFamily="34" charset="-122"/>
              <a:ea typeface="微软雅黑" panose="020B0503020204020204" pitchFamily="34" charset="-122"/>
            </a:endParaRPr>
          </a:p>
        </p:txBody>
      </p:sp>
      <p:cxnSp>
        <p:nvCxnSpPr>
          <p:cNvPr id="2" name="直接连接符 1"/>
          <p:cNvCxnSpPr/>
          <p:nvPr>
            <p:custDataLst>
              <p:tags r:id="rId22"/>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3"/>
            </p:custDataLst>
          </p:nvPr>
        </p:nvGrpSpPr>
        <p:grpSpPr>
          <a:xfrm>
            <a:off x="334233" y="14305"/>
            <a:ext cx="479614" cy="479614"/>
            <a:chOff x="1278794" y="3334906"/>
            <a:chExt cx="914014" cy="914014"/>
          </a:xfrm>
        </p:grpSpPr>
        <p:grpSp>
          <p:nvGrpSpPr>
            <p:cNvPr id="55" name="组合 54"/>
            <p:cNvGrpSpPr/>
            <p:nvPr>
              <p:custDataLst>
                <p:tags r:id="rId24"/>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25"/>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26"/>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27"/>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28"/>
            </p:custDataLst>
          </p:nvPr>
        </p:nvSpPr>
        <p:spPr>
          <a:xfrm>
            <a:off x="813847" y="95894"/>
            <a:ext cx="2316480" cy="4603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化学反应的调控</a:t>
            </a: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right)">
                                      <p:cBhvr>
                                        <p:cTn id="12" dur="500"/>
                                        <p:tgtEl>
                                          <p:spTgt spid="1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ppt_x</p:attrName>
                                        </p:attrNameLst>
                                      </p:cBhvr>
                                      <p:tavLst>
                                        <p:tav tm="0">
                                          <p:val>
                                            <p:strVal val="#ppt_x-#ppt_w*1.125000"/>
                                          </p:val>
                                        </p:tav>
                                        <p:tav tm="100000">
                                          <p:val>
                                            <p:strVal val="#ppt_x"/>
                                          </p:val>
                                        </p:tav>
                                      </p:tavLst>
                                    </p:anim>
                                    <p:animEffect transition="in" filter="wipe(right)">
                                      <p:cBhvr>
                                        <p:cTn id="16" dur="500"/>
                                        <p:tgtEl>
                                          <p:spTgt spid="14"/>
                                        </p:tgtEl>
                                      </p:cBhvr>
                                    </p:animEffect>
                                  </p:childTnLst>
                                </p:cTn>
                              </p:par>
                              <p:par>
                                <p:cTn id="17" presetID="1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ppt_x</p:attrName>
                                        </p:attrNameLst>
                                      </p:cBhvr>
                                      <p:tavLst>
                                        <p:tav tm="0">
                                          <p:val>
                                            <p:strVal val="#ppt_x-#ppt_w*1.125000"/>
                                          </p:val>
                                        </p:tav>
                                        <p:tav tm="100000">
                                          <p:val>
                                            <p:strVal val="#ppt_x"/>
                                          </p:val>
                                        </p:tav>
                                      </p:tavLst>
                                    </p:anim>
                                    <p:animEffect transition="in" filter="wipe(right)">
                                      <p:cBhvr>
                                        <p:cTn id="20" dur="500"/>
                                        <p:tgtEl>
                                          <p:spTgt spid="3"/>
                                        </p:tgtEl>
                                      </p:cBhvr>
                                    </p:animEffect>
                                  </p:childTnLst>
                                </p:cTn>
                              </p:par>
                              <p:par>
                                <p:cTn id="21" presetID="1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ppt_x</p:attrName>
                                        </p:attrNameLst>
                                      </p:cBhvr>
                                      <p:tavLst>
                                        <p:tav tm="0">
                                          <p:val>
                                            <p:strVal val="#ppt_x-#ppt_w*1.125000"/>
                                          </p:val>
                                        </p:tav>
                                        <p:tav tm="100000">
                                          <p:val>
                                            <p:strVal val="#ppt_x"/>
                                          </p:val>
                                        </p:tav>
                                      </p:tavLst>
                                    </p:anim>
                                    <p:animEffect transition="in" filter="wipe(right)">
                                      <p:cBhvr>
                                        <p:cTn id="24" dur="500"/>
                                        <p:tgtEl>
                                          <p:spTgt spid="15"/>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p:tgtEl>
                                          <p:spTgt spid="16"/>
                                        </p:tgtEl>
                                        <p:attrNameLst>
                                          <p:attrName>ppt_x</p:attrName>
                                        </p:attrNameLst>
                                      </p:cBhvr>
                                      <p:tavLst>
                                        <p:tav tm="0">
                                          <p:val>
                                            <p:strVal val="#ppt_x-#ppt_w*1.125000"/>
                                          </p:val>
                                        </p:tav>
                                        <p:tav tm="100000">
                                          <p:val>
                                            <p:strVal val="#ppt_x"/>
                                          </p:val>
                                        </p:tav>
                                      </p:tavLst>
                                    </p:anim>
                                    <p:animEffect transition="in" filter="wipe(right)">
                                      <p:cBhvr>
                                        <p:cTn id="28" dur="500"/>
                                        <p:tgtEl>
                                          <p:spTgt spid="16"/>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ppt_x</p:attrName>
                                        </p:attrNameLst>
                                      </p:cBhvr>
                                      <p:tavLst>
                                        <p:tav tm="0">
                                          <p:val>
                                            <p:strVal val="#ppt_x-#ppt_w*1.125000"/>
                                          </p:val>
                                        </p:tav>
                                        <p:tav tm="100000">
                                          <p:val>
                                            <p:strVal val="#ppt_x"/>
                                          </p:val>
                                        </p:tav>
                                      </p:tavLst>
                                    </p:anim>
                                    <p:animEffect transition="in" filter="wipe(right)">
                                      <p:cBhvr>
                                        <p:cTn id="32" dur="500"/>
                                        <p:tgtEl>
                                          <p:spTgt spid="17"/>
                                        </p:tgtEl>
                                      </p:cBhvr>
                                    </p:animEffect>
                                  </p:childTnLst>
                                </p:cTn>
                              </p:par>
                              <p:par>
                                <p:cTn id="33" presetID="1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ppt_x</p:attrName>
                                        </p:attrNameLst>
                                      </p:cBhvr>
                                      <p:tavLst>
                                        <p:tav tm="0">
                                          <p:val>
                                            <p:strVal val="#ppt_x-#ppt_w*1.125000"/>
                                          </p:val>
                                        </p:tav>
                                        <p:tav tm="100000">
                                          <p:val>
                                            <p:strVal val="#ppt_x"/>
                                          </p:val>
                                        </p:tav>
                                      </p:tavLst>
                                    </p:anim>
                                    <p:animEffect transition="in" filter="wipe(right)">
                                      <p:cBhvr>
                                        <p:cTn id="36" dur="500"/>
                                        <p:tgtEl>
                                          <p:spTgt spid="18"/>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ppt_x</p:attrName>
                                        </p:attrNameLst>
                                      </p:cBhvr>
                                      <p:tavLst>
                                        <p:tav tm="0">
                                          <p:val>
                                            <p:strVal val="#ppt_x-#ppt_w*1.125000"/>
                                          </p:val>
                                        </p:tav>
                                        <p:tav tm="100000">
                                          <p:val>
                                            <p:strVal val="#ppt_x"/>
                                          </p:val>
                                        </p:tav>
                                      </p:tavLst>
                                    </p:anim>
                                    <p:animEffect transition="in" filter="wipe(right)">
                                      <p:cBhvr>
                                        <p:cTn id="40" dur="500"/>
                                        <p:tgtEl>
                                          <p:spTgt spid="19"/>
                                        </p:tgtEl>
                                      </p:cBhvr>
                                    </p:animEffect>
                                  </p:childTnLst>
                                </p:cTn>
                              </p:par>
                              <p:par>
                                <p:cTn id="41" presetID="1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ppt_x</p:attrName>
                                        </p:attrNameLst>
                                      </p:cBhvr>
                                      <p:tavLst>
                                        <p:tav tm="0">
                                          <p:val>
                                            <p:strVal val="#ppt_x-#ppt_w*1.125000"/>
                                          </p:val>
                                        </p:tav>
                                        <p:tav tm="100000">
                                          <p:val>
                                            <p:strVal val="#ppt_x"/>
                                          </p:val>
                                        </p:tav>
                                      </p:tavLst>
                                    </p:anim>
                                    <p:animEffect transition="in" filter="wipe(right)">
                                      <p:cBhvr>
                                        <p:cTn id="44" dur="500"/>
                                        <p:tgtEl>
                                          <p:spTgt spid="20"/>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ppt_x</p:attrName>
                                        </p:attrNameLst>
                                      </p:cBhvr>
                                      <p:tavLst>
                                        <p:tav tm="0">
                                          <p:val>
                                            <p:strVal val="#ppt_x-#ppt_w*1.125000"/>
                                          </p:val>
                                        </p:tav>
                                        <p:tav tm="100000">
                                          <p:val>
                                            <p:strVal val="#ppt_x"/>
                                          </p:val>
                                        </p:tav>
                                      </p:tavLst>
                                    </p:anim>
                                    <p:animEffect transition="in" filter="wipe(right)">
                                      <p:cBhvr>
                                        <p:cTn id="48" dur="500"/>
                                        <p:tgtEl>
                                          <p:spTgt spid="21"/>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ppt_x</p:attrName>
                                        </p:attrNameLst>
                                      </p:cBhvr>
                                      <p:tavLst>
                                        <p:tav tm="0">
                                          <p:val>
                                            <p:strVal val="#ppt_x-#ppt_w*1.125000"/>
                                          </p:val>
                                        </p:tav>
                                        <p:tav tm="100000">
                                          <p:val>
                                            <p:strVal val="#ppt_x"/>
                                          </p:val>
                                        </p:tav>
                                      </p:tavLst>
                                    </p:anim>
                                    <p:animEffect transition="in" filter="wipe(right)">
                                      <p:cBhvr>
                                        <p:cTn id="52" dur="500"/>
                                        <p:tgtEl>
                                          <p:spTgt spid="22"/>
                                        </p:tgtEl>
                                      </p:cBhvr>
                                    </p:animEffect>
                                  </p:childTnLst>
                                </p:cTn>
                              </p:par>
                              <p:par>
                                <p:cTn id="53" presetID="12" presetClass="entr" presetSubtype="8"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p:tgtEl>
                                          <p:spTgt spid="23"/>
                                        </p:tgtEl>
                                        <p:attrNameLst>
                                          <p:attrName>ppt_x</p:attrName>
                                        </p:attrNameLst>
                                      </p:cBhvr>
                                      <p:tavLst>
                                        <p:tav tm="0">
                                          <p:val>
                                            <p:strVal val="#ppt_x-#ppt_w*1.125000"/>
                                          </p:val>
                                        </p:tav>
                                        <p:tav tm="100000">
                                          <p:val>
                                            <p:strVal val="#ppt_x"/>
                                          </p:val>
                                        </p:tav>
                                      </p:tavLst>
                                    </p:anim>
                                    <p:animEffect transition="in" filter="wipe(right)">
                                      <p:cBhvr>
                                        <p:cTn id="56" dur="500"/>
                                        <p:tgtEl>
                                          <p:spTgt spid="23"/>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p:tgtEl>
                                          <p:spTgt spid="32"/>
                                        </p:tgtEl>
                                        <p:attrNameLst>
                                          <p:attrName>ppt_x</p:attrName>
                                        </p:attrNameLst>
                                      </p:cBhvr>
                                      <p:tavLst>
                                        <p:tav tm="0">
                                          <p:val>
                                            <p:strVal val="#ppt_x-#ppt_w*1.125000"/>
                                          </p:val>
                                        </p:tav>
                                        <p:tav tm="100000">
                                          <p:val>
                                            <p:strVal val="#ppt_x"/>
                                          </p:val>
                                        </p:tav>
                                      </p:tavLst>
                                    </p:anim>
                                    <p:animEffect transition="in" filter="wipe(right)">
                                      <p:cBhvr>
                                        <p:cTn id="60" dur="500"/>
                                        <p:tgtEl>
                                          <p:spTgt spid="32"/>
                                        </p:tgtEl>
                                      </p:cBhvr>
                                    </p:animEffect>
                                  </p:childTnLst>
                                </p:cTn>
                              </p:par>
                              <p:par>
                                <p:cTn id="61" presetID="12" presetClass="entr" presetSubtype="8"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p:tgtEl>
                                          <p:spTgt spid="33"/>
                                        </p:tgtEl>
                                        <p:attrNameLst>
                                          <p:attrName>ppt_x</p:attrName>
                                        </p:attrNameLst>
                                      </p:cBhvr>
                                      <p:tavLst>
                                        <p:tav tm="0">
                                          <p:val>
                                            <p:strVal val="#ppt_x-#ppt_w*1.125000"/>
                                          </p:val>
                                        </p:tav>
                                        <p:tav tm="100000">
                                          <p:val>
                                            <p:strVal val="#ppt_x"/>
                                          </p:val>
                                        </p:tav>
                                      </p:tavLst>
                                    </p:anim>
                                    <p:animEffect transition="in" filter="wipe(right)">
                                      <p:cBhvr>
                                        <p:cTn id="64" dur="500"/>
                                        <p:tgtEl>
                                          <p:spTgt spid="33"/>
                                        </p:tgtEl>
                                      </p:cBhvr>
                                    </p:animEffect>
                                  </p:childTnLst>
                                </p:cTn>
                              </p:par>
                              <p:par>
                                <p:cTn id="65" presetID="12" presetClass="entr" presetSubtype="8"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additive="base">
                                        <p:cTn id="67" dur="500"/>
                                        <p:tgtEl>
                                          <p:spTgt spid="34"/>
                                        </p:tgtEl>
                                        <p:attrNameLst>
                                          <p:attrName>ppt_x</p:attrName>
                                        </p:attrNameLst>
                                      </p:cBhvr>
                                      <p:tavLst>
                                        <p:tav tm="0">
                                          <p:val>
                                            <p:strVal val="#ppt_x-#ppt_w*1.125000"/>
                                          </p:val>
                                        </p:tav>
                                        <p:tav tm="100000">
                                          <p:val>
                                            <p:strVal val="#ppt_x"/>
                                          </p:val>
                                        </p:tav>
                                      </p:tavLst>
                                    </p:anim>
                                    <p:animEffect transition="in" filter="wipe(right)">
                                      <p:cBhvr>
                                        <p:cTn id="68" dur="500"/>
                                        <p:tgtEl>
                                          <p:spTgt spid="34"/>
                                        </p:tgtEl>
                                      </p:cBhvr>
                                    </p:animEffect>
                                  </p:childTnLst>
                                </p:cTn>
                              </p:par>
                              <p:par>
                                <p:cTn id="69" presetID="12" presetClass="entr" presetSubtype="8" fill="hold" grpId="0" nodeType="with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500"/>
                                        <p:tgtEl>
                                          <p:spTgt spid="36"/>
                                        </p:tgtEl>
                                        <p:attrNameLst>
                                          <p:attrName>ppt_x</p:attrName>
                                        </p:attrNameLst>
                                      </p:cBhvr>
                                      <p:tavLst>
                                        <p:tav tm="0">
                                          <p:val>
                                            <p:strVal val="#ppt_x-#ppt_w*1.125000"/>
                                          </p:val>
                                        </p:tav>
                                        <p:tav tm="100000">
                                          <p:val>
                                            <p:strVal val="#ppt_x"/>
                                          </p:val>
                                        </p:tav>
                                      </p:tavLst>
                                    </p:anim>
                                    <p:animEffect transition="in" filter="wipe(right)">
                                      <p:cBhvr>
                                        <p:cTn id="72" dur="500"/>
                                        <p:tgtEl>
                                          <p:spTgt spid="36"/>
                                        </p:tgtEl>
                                      </p:cBhvr>
                                    </p:animEffect>
                                  </p:childTnLst>
                                </p:cTn>
                              </p:par>
                              <p:par>
                                <p:cTn id="73" presetID="12" presetClass="entr" presetSubtype="8"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additive="base">
                                        <p:cTn id="75" dur="500"/>
                                        <p:tgtEl>
                                          <p:spTgt spid="37"/>
                                        </p:tgtEl>
                                        <p:attrNameLst>
                                          <p:attrName>ppt_x</p:attrName>
                                        </p:attrNameLst>
                                      </p:cBhvr>
                                      <p:tavLst>
                                        <p:tav tm="0">
                                          <p:val>
                                            <p:strVal val="#ppt_x-#ppt_w*1.125000"/>
                                          </p:val>
                                        </p:tav>
                                        <p:tav tm="100000">
                                          <p:val>
                                            <p:strVal val="#ppt_x"/>
                                          </p:val>
                                        </p:tav>
                                      </p:tavLst>
                                    </p:anim>
                                    <p:animEffect transition="in" filter="wipe(right)">
                                      <p:cBhvr>
                                        <p:cTn id="76" dur="500"/>
                                        <p:tgtEl>
                                          <p:spTgt spid="37"/>
                                        </p:tgtEl>
                                      </p:cBhvr>
                                    </p:animEffect>
                                  </p:childTnLst>
                                </p:cTn>
                              </p:par>
                              <p:par>
                                <p:cTn id="77" presetID="12" presetClass="entr" presetSubtype="8"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p:tgtEl>
                                          <p:spTgt spid="38"/>
                                        </p:tgtEl>
                                        <p:attrNameLst>
                                          <p:attrName>ppt_x</p:attrName>
                                        </p:attrNameLst>
                                      </p:cBhvr>
                                      <p:tavLst>
                                        <p:tav tm="0">
                                          <p:val>
                                            <p:strVal val="#ppt_x-#ppt_w*1.125000"/>
                                          </p:val>
                                        </p:tav>
                                        <p:tav tm="100000">
                                          <p:val>
                                            <p:strVal val="#ppt_x"/>
                                          </p:val>
                                        </p:tav>
                                      </p:tavLst>
                                    </p:anim>
                                    <p:animEffect transition="in" filter="wipe(right)">
                                      <p:cBhvr>
                                        <p:cTn id="80" dur="500"/>
                                        <p:tgtEl>
                                          <p:spTgt spid="38"/>
                                        </p:tgtEl>
                                      </p:cBhvr>
                                    </p:animEffect>
                                  </p:childTnLst>
                                </p:cTn>
                              </p:par>
                              <p:par>
                                <p:cTn id="81" presetID="12" presetClass="entr" presetSubtype="8"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 calcmode="lin" valueType="num">
                                      <p:cBhvr additive="base">
                                        <p:cTn id="83" dur="500"/>
                                        <p:tgtEl>
                                          <p:spTgt spid="39"/>
                                        </p:tgtEl>
                                        <p:attrNameLst>
                                          <p:attrName>ppt_x</p:attrName>
                                        </p:attrNameLst>
                                      </p:cBhvr>
                                      <p:tavLst>
                                        <p:tav tm="0">
                                          <p:val>
                                            <p:strVal val="#ppt_x-#ppt_w*1.125000"/>
                                          </p:val>
                                        </p:tav>
                                        <p:tav tm="100000">
                                          <p:val>
                                            <p:strVal val="#ppt_x"/>
                                          </p:val>
                                        </p:tav>
                                      </p:tavLst>
                                    </p:anim>
                                    <p:animEffect transition="in" filter="wipe(right)">
                                      <p:cBhvr>
                                        <p:cTn id="8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2" grpId="0"/>
      <p:bldP spid="14" grpId="0"/>
      <p:bldP spid="16" grpId="0"/>
      <p:bldP spid="17" grpId="0"/>
      <p:bldP spid="18" grpId="0"/>
      <p:bldP spid="19" grpId="0"/>
      <p:bldP spid="20" grpId="0"/>
      <p:bldP spid="21" grpId="0"/>
      <p:bldP spid="22" grpId="0"/>
      <p:bldP spid="32" grpId="0"/>
      <p:bldP spid="33" grpId="0"/>
      <p:bldP spid="34" grpId="0"/>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custDataLst>
              <p:tags r:id="rId1"/>
            </p:custDataLst>
          </p:nvPr>
        </p:nvGrpSpPr>
        <p:grpSpPr>
          <a:xfrm>
            <a:off x="3258532" y="-577418"/>
            <a:ext cx="2386369" cy="2386369"/>
            <a:chOff x="1278794" y="3334906"/>
            <a:chExt cx="914014" cy="914014"/>
          </a:xfrm>
        </p:grpSpPr>
        <p:grpSp>
          <p:nvGrpSpPr>
            <p:cNvPr id="58" name="组合 57"/>
            <p:cNvGrpSpPr/>
            <p:nvPr>
              <p:custDataLst>
                <p:tags r:id="rId2"/>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63" name="同心圆 62"/>
              <p:cNvSpPr/>
              <p:nvPr>
                <p:custDataLst>
                  <p:tags r:id="rId3"/>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custDataLst>
                  <p:tags r:id="rId4"/>
                </p:custDataLst>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TextBox 61"/>
            <p:cNvSpPr txBox="1"/>
            <p:nvPr>
              <p:custDataLst>
                <p:tags r:id="rId5"/>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38" name="TextBox 37"/>
          <p:cNvSpPr txBox="1"/>
          <p:nvPr>
            <p:custDataLst>
              <p:tags r:id="rId6"/>
            </p:custDataLst>
          </p:nvPr>
        </p:nvSpPr>
        <p:spPr>
          <a:xfrm>
            <a:off x="10609990" y="6382589"/>
            <a:ext cx="877163" cy="369332"/>
          </a:xfrm>
          <a:prstGeom prst="rect">
            <a:avLst/>
          </a:prstGeom>
          <a:noFill/>
        </p:spPr>
        <p:txBody>
          <a:bodyPr wrap="none" rtlCol="0">
            <a:spAutoFit/>
          </a:bodyPr>
          <a:lstStyle/>
          <a:p>
            <a:r>
              <a:rPr lang="zh-CN" altLang="en-US" smtClean="0"/>
              <a:t>延时符</a:t>
            </a:r>
            <a:endParaRPr lang="zh-CN" altLang="en-US"/>
          </a:p>
        </p:txBody>
      </p:sp>
      <p:sp>
        <p:nvSpPr>
          <p:cNvPr id="57" name="TextBox 56"/>
          <p:cNvSpPr txBox="1"/>
          <p:nvPr>
            <p:custDataLst>
              <p:tags r:id="rId7"/>
            </p:custDataLst>
          </p:nvPr>
        </p:nvSpPr>
        <p:spPr>
          <a:xfrm>
            <a:off x="3346473" y="427348"/>
            <a:ext cx="2164080" cy="645160"/>
          </a:xfrm>
          <a:prstGeom prst="rect">
            <a:avLst/>
          </a:prstGeom>
          <a:noFill/>
        </p:spPr>
        <p:txBody>
          <a:bodyPr wrap="none" rtlCol="0">
            <a:spAutoFit/>
          </a:bodyPr>
          <a:lstStyle/>
          <a:p>
            <a:r>
              <a:rPr lang="zh-CN" altLang="en-US" sz="3600" b="1" spc="300" smtClean="0">
                <a:solidFill>
                  <a:srgbClr val="C00000"/>
                </a:solidFill>
                <a:latin typeface="微软雅黑" panose="020B0503020204020204" pitchFamily="34" charset="-122"/>
                <a:ea typeface="微软雅黑" panose="020B0503020204020204" pitchFamily="34" charset="-122"/>
              </a:rPr>
              <a:t>课堂小结</a:t>
            </a:r>
            <a:endParaRPr lang="zh-CN" altLang="en-US" sz="3600" b="1" spc="300" smtClean="0">
              <a:solidFill>
                <a:srgbClr val="C00000"/>
              </a:solidFill>
              <a:latin typeface="微软雅黑" panose="020B0503020204020204" pitchFamily="34" charset="-122"/>
              <a:ea typeface="微软雅黑" panose="020B0503020204020204" pitchFamily="34" charset="-122"/>
            </a:endParaRPr>
          </a:p>
        </p:txBody>
      </p:sp>
      <p:cxnSp>
        <p:nvCxnSpPr>
          <p:cNvPr id="3" name="直接连接符 2"/>
          <p:cNvCxnSpPr/>
          <p:nvPr>
            <p:custDataLst>
              <p:tags r:id="rId8"/>
            </p:custDataLst>
          </p:nvPr>
        </p:nvCxnSpPr>
        <p:spPr>
          <a:xfrm>
            <a:off x="0" y="2477385"/>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custDataLst>
              <p:tags r:id="rId9"/>
            </p:custDataLst>
          </p:nvPr>
        </p:nvGrpSpPr>
        <p:grpSpPr>
          <a:xfrm>
            <a:off x="1788242" y="2101395"/>
            <a:ext cx="824370" cy="824370"/>
            <a:chOff x="1278794" y="3334906"/>
            <a:chExt cx="914014" cy="914014"/>
          </a:xfrm>
        </p:grpSpPr>
        <p:grpSp>
          <p:nvGrpSpPr>
            <p:cNvPr id="86" name="组合 85"/>
            <p:cNvGrpSpPr/>
            <p:nvPr>
              <p:custDataLst>
                <p:tags r:id="rId10"/>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88" name="同心圆 87"/>
              <p:cNvSpPr/>
              <p:nvPr>
                <p:custDataLst>
                  <p:tags r:id="rId11"/>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9" name="椭圆 88"/>
              <p:cNvSpPr/>
              <p:nvPr>
                <p:custDataLst>
                  <p:tags r:id="rId12"/>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TextBox 61"/>
            <p:cNvSpPr txBox="1"/>
            <p:nvPr>
              <p:custDataLst>
                <p:tags r:id="rId13"/>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grpSp>
        <p:nvGrpSpPr>
          <p:cNvPr id="90" name="组合 89"/>
          <p:cNvGrpSpPr/>
          <p:nvPr>
            <p:custDataLst>
              <p:tags r:id="rId14"/>
            </p:custDataLst>
          </p:nvPr>
        </p:nvGrpSpPr>
        <p:grpSpPr>
          <a:xfrm>
            <a:off x="3910737" y="2101395"/>
            <a:ext cx="824370" cy="824370"/>
            <a:chOff x="1278794" y="3334906"/>
            <a:chExt cx="914014" cy="914014"/>
          </a:xfrm>
        </p:grpSpPr>
        <p:grpSp>
          <p:nvGrpSpPr>
            <p:cNvPr id="91" name="组合 90"/>
            <p:cNvGrpSpPr/>
            <p:nvPr>
              <p:custDataLst>
                <p:tags r:id="rId15"/>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93" name="同心圆 92"/>
              <p:cNvSpPr/>
              <p:nvPr>
                <p:custDataLst>
                  <p:tags r:id="rId16"/>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5" name="椭圆 94"/>
              <p:cNvSpPr/>
              <p:nvPr>
                <p:custDataLst>
                  <p:tags r:id="rId17"/>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 name="TextBox 61"/>
            <p:cNvSpPr txBox="1"/>
            <p:nvPr>
              <p:custDataLst>
                <p:tags r:id="rId18"/>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4" name="文本框 3"/>
          <p:cNvSpPr txBox="1"/>
          <p:nvPr>
            <p:custDataLst>
              <p:tags r:id="rId19"/>
            </p:custDataLst>
          </p:nvPr>
        </p:nvSpPr>
        <p:spPr>
          <a:xfrm>
            <a:off x="1868837" y="2159636"/>
            <a:ext cx="761767" cy="707886"/>
          </a:xfrm>
          <a:prstGeom prst="rect">
            <a:avLst/>
          </a:prstGeom>
          <a:noFill/>
        </p:spPr>
        <p:txBody>
          <a:bodyPr wrap="square" rtlCol="0">
            <a:spAutoFit/>
          </a:bodyPr>
          <a:lstStyle/>
          <a:p>
            <a:r>
              <a:rPr lang="en-US" altLang="zh-CN" sz="4000" smtClean="0">
                <a:solidFill>
                  <a:srgbClr val="C00000"/>
                </a:solidFill>
              </a:rPr>
              <a:t>01</a:t>
            </a:r>
            <a:endParaRPr lang="zh-CN" altLang="en-US" sz="4000">
              <a:solidFill>
                <a:srgbClr val="C00000"/>
              </a:solidFill>
            </a:endParaRPr>
          </a:p>
        </p:txBody>
      </p:sp>
      <p:sp>
        <p:nvSpPr>
          <p:cNvPr id="112" name="文本框 111"/>
          <p:cNvSpPr txBox="1"/>
          <p:nvPr>
            <p:custDataLst>
              <p:tags r:id="rId20"/>
            </p:custDataLst>
          </p:nvPr>
        </p:nvSpPr>
        <p:spPr>
          <a:xfrm>
            <a:off x="3973339" y="2159636"/>
            <a:ext cx="761767" cy="707886"/>
          </a:xfrm>
          <a:prstGeom prst="rect">
            <a:avLst/>
          </a:prstGeom>
          <a:noFill/>
        </p:spPr>
        <p:txBody>
          <a:bodyPr wrap="square" rtlCol="0">
            <a:spAutoFit/>
          </a:bodyPr>
          <a:lstStyle/>
          <a:p>
            <a:r>
              <a:rPr lang="en-US" altLang="zh-CN" sz="4000" smtClean="0">
                <a:solidFill>
                  <a:srgbClr val="C00000"/>
                </a:solidFill>
              </a:rPr>
              <a:t>02</a:t>
            </a:r>
            <a:endParaRPr lang="zh-CN" altLang="en-US" sz="4000">
              <a:solidFill>
                <a:srgbClr val="C00000"/>
              </a:solidFill>
            </a:endParaRPr>
          </a:p>
        </p:txBody>
      </p:sp>
      <p:sp>
        <p:nvSpPr>
          <p:cNvPr id="5" name="文本框 4"/>
          <p:cNvSpPr txBox="1"/>
          <p:nvPr>
            <p:custDataLst>
              <p:tags r:id="rId21"/>
            </p:custDataLst>
          </p:nvPr>
        </p:nvSpPr>
        <p:spPr>
          <a:xfrm>
            <a:off x="1479550" y="3075305"/>
            <a:ext cx="1913255" cy="706755"/>
          </a:xfrm>
          <a:prstGeom prst="rect">
            <a:avLst/>
          </a:prstGeom>
          <a:noFill/>
        </p:spPr>
        <p:txBody>
          <a:bodyPr vert="horz" wrap="square" rtlCol="0">
            <a:spAutoFit/>
          </a:bodyPr>
          <a:lstStyle/>
          <a:p>
            <a:pPr algn="ctr"/>
            <a:r>
              <a:rPr lang="zh-CN" altLang="en-US" sz="2000" b="1" smtClean="0">
                <a:latin typeface="微软雅黑" panose="020B0503020204020204" pitchFamily="34" charset="-122"/>
                <a:ea typeface="微软雅黑" panose="020B0503020204020204" pitchFamily="34" charset="-122"/>
                <a:sym typeface="+mn-ea"/>
              </a:rPr>
              <a:t>温度对化学平衡移动的影响</a:t>
            </a:r>
            <a:endParaRPr lang="zh-CN" altLang="en-US" sz="2000" b="1" smtClean="0">
              <a:latin typeface="微软雅黑" panose="020B0503020204020204" pitchFamily="34" charset="-122"/>
              <a:ea typeface="微软雅黑" panose="020B0503020204020204" pitchFamily="34" charset="-122"/>
            </a:endParaRPr>
          </a:p>
        </p:txBody>
      </p:sp>
      <p:sp>
        <p:nvSpPr>
          <p:cNvPr id="116" name="文本框 115"/>
          <p:cNvSpPr txBox="1"/>
          <p:nvPr>
            <p:custDataLst>
              <p:tags r:id="rId22"/>
            </p:custDataLst>
          </p:nvPr>
        </p:nvSpPr>
        <p:spPr>
          <a:xfrm>
            <a:off x="3751195" y="3197179"/>
            <a:ext cx="1706880" cy="398780"/>
          </a:xfrm>
          <a:prstGeom prst="rect">
            <a:avLst/>
          </a:prstGeom>
          <a:noFill/>
        </p:spPr>
        <p:txBody>
          <a:bodyPr vert="horz" wrap="none" rtlCol="0">
            <a:spAutoFit/>
          </a:bodyPr>
          <a:lstStyle/>
          <a:p>
            <a:pPr algn="l"/>
            <a:r>
              <a:rPr lang="zh-CN" altLang="en-US" sz="2000" b="1" smtClean="0">
                <a:latin typeface="微软雅黑" panose="020B0503020204020204" pitchFamily="34" charset="-122"/>
                <a:ea typeface="微软雅黑" panose="020B0503020204020204" pitchFamily="34" charset="-122"/>
                <a:sym typeface="+mn-ea"/>
              </a:rPr>
              <a:t>勒夏特列原理</a:t>
            </a:r>
            <a:endParaRPr lang="zh-CN" altLang="en-US" sz="2000" b="1" smtClean="0">
              <a:latin typeface="微软雅黑" panose="020B0503020204020204" pitchFamily="34" charset="-122"/>
              <a:ea typeface="微软雅黑" panose="020B0503020204020204" pitchFamily="34" charset="-122"/>
            </a:endParaRPr>
          </a:p>
        </p:txBody>
      </p:sp>
      <p:grpSp>
        <p:nvGrpSpPr>
          <p:cNvPr id="2" name="组合 1"/>
          <p:cNvGrpSpPr/>
          <p:nvPr>
            <p:custDataLst>
              <p:tags r:id="rId23"/>
            </p:custDataLst>
          </p:nvPr>
        </p:nvGrpSpPr>
        <p:grpSpPr>
          <a:xfrm>
            <a:off x="6246267" y="2014400"/>
            <a:ext cx="824370" cy="824370"/>
            <a:chOff x="1278794" y="3334906"/>
            <a:chExt cx="914014" cy="914014"/>
          </a:xfrm>
        </p:grpSpPr>
        <p:grpSp>
          <p:nvGrpSpPr>
            <p:cNvPr id="6" name="组合 5"/>
            <p:cNvGrpSpPr/>
            <p:nvPr>
              <p:custDataLst>
                <p:tags r:id="rId24"/>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7" name="同心圆 6"/>
              <p:cNvSpPr/>
              <p:nvPr>
                <p:custDataLst>
                  <p:tags r:id="rId25"/>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7"/>
              <p:cNvSpPr/>
              <p:nvPr>
                <p:custDataLst>
                  <p:tags r:id="rId26"/>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TextBox 61"/>
            <p:cNvSpPr txBox="1"/>
            <p:nvPr>
              <p:custDataLst>
                <p:tags r:id="rId27"/>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10" name="文本框 9"/>
          <p:cNvSpPr txBox="1"/>
          <p:nvPr>
            <p:custDataLst>
              <p:tags r:id="rId28"/>
            </p:custDataLst>
          </p:nvPr>
        </p:nvSpPr>
        <p:spPr>
          <a:xfrm>
            <a:off x="6308869" y="2072641"/>
            <a:ext cx="761767" cy="706755"/>
          </a:xfrm>
          <a:prstGeom prst="rect">
            <a:avLst/>
          </a:prstGeom>
          <a:noFill/>
        </p:spPr>
        <p:txBody>
          <a:bodyPr wrap="square" rtlCol="0">
            <a:spAutoFit/>
          </a:bodyPr>
          <a:lstStyle/>
          <a:p>
            <a:r>
              <a:rPr lang="en-US" altLang="zh-CN" sz="4000" smtClean="0">
                <a:solidFill>
                  <a:srgbClr val="C00000"/>
                </a:solidFill>
              </a:rPr>
              <a:t>03</a:t>
            </a:r>
            <a:endParaRPr lang="zh-CN" altLang="en-US" sz="4000">
              <a:solidFill>
                <a:srgbClr val="C00000"/>
              </a:solidFill>
            </a:endParaRPr>
          </a:p>
        </p:txBody>
      </p:sp>
      <p:sp>
        <p:nvSpPr>
          <p:cNvPr id="11" name="文本框 10"/>
          <p:cNvSpPr txBox="1"/>
          <p:nvPr>
            <p:custDataLst>
              <p:tags r:id="rId29"/>
            </p:custDataLst>
          </p:nvPr>
        </p:nvSpPr>
        <p:spPr>
          <a:xfrm>
            <a:off x="6026785" y="3101340"/>
            <a:ext cx="1972310" cy="398780"/>
          </a:xfrm>
          <a:prstGeom prst="rect">
            <a:avLst/>
          </a:prstGeom>
          <a:noFill/>
        </p:spPr>
        <p:txBody>
          <a:bodyPr vert="horz" wrap="square" rtlCol="0">
            <a:spAutoFit/>
          </a:bodyPr>
          <a:lstStyle/>
          <a:p>
            <a:pPr algn="ctr"/>
            <a:r>
              <a:rPr lang="zh-CN" altLang="en-US" sz="2000" b="1" smtClean="0">
                <a:latin typeface="微软雅黑" panose="020B0503020204020204" pitchFamily="34" charset="-122"/>
                <a:ea typeface="微软雅黑" panose="020B0503020204020204" pitchFamily="34" charset="-122"/>
              </a:rPr>
              <a:t>化学反应的调控</a:t>
            </a:r>
            <a:endParaRPr lang="zh-CN" altLang="en-US" sz="2000" b="1" smtClean="0">
              <a:latin typeface="微软雅黑" panose="020B0503020204020204" pitchFamily="34" charset="-122"/>
              <a:ea typeface="微软雅黑" panose="020B0503020204020204" pitchFamily="34" charset="-122"/>
            </a:endParaRPr>
          </a:p>
        </p:txBody>
      </p:sp>
    </p:spTree>
    <p:custDataLst>
      <p:tags r:id="rId30"/>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iterate type="lt">
                                    <p:tmPct val="10000"/>
                                  </p:iterate>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p:tgtEl>
                                          <p:spTgt spid="57"/>
                                        </p:tgtEl>
                                        <p:attrNameLst>
                                          <p:attrName>ppt_x</p:attrName>
                                        </p:attrNameLst>
                                      </p:cBhvr>
                                      <p:tavLst>
                                        <p:tav tm="0">
                                          <p:val>
                                            <p:strVal val="#ppt_x-#ppt_w*1.125000"/>
                                          </p:val>
                                        </p:tav>
                                        <p:tav tm="100000">
                                          <p:val>
                                            <p:strVal val="#ppt_x"/>
                                          </p:val>
                                        </p:tav>
                                      </p:tavLst>
                                    </p:anim>
                                    <p:animEffect transition="in" filter="wipe(right)">
                                      <p:cBhvr>
                                        <p:cTn id="13" dur="500"/>
                                        <p:tgtEl>
                                          <p:spTgt spid="57"/>
                                        </p:tgtEl>
                                      </p:cBhvr>
                                    </p:animEffect>
                                  </p:childTnLst>
                                </p:cTn>
                              </p:par>
                            </p:childTnLst>
                          </p:cTn>
                        </p:par>
                        <p:par>
                          <p:cTn id="14" fill="hold">
                            <p:stCondLst>
                              <p:cond delay="1149"/>
                            </p:stCondLst>
                            <p:childTnLst>
                              <p:par>
                                <p:cTn id="15" presetID="2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par>
                          <p:cTn id="18" fill="hold">
                            <p:stCondLst>
                              <p:cond delay="1649"/>
                            </p:stCondLst>
                            <p:childTnLst>
                              <p:par>
                                <p:cTn id="19" presetID="10" presetClass="entr" presetSubtype="0"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childTnLst>
                                </p:cTn>
                              </p:par>
                            </p:childTnLst>
                          </p:cTn>
                        </p:par>
                        <p:par>
                          <p:cTn id="22" fill="hold">
                            <p:stCondLst>
                              <p:cond delay="2649"/>
                            </p:stCondLst>
                            <p:childTnLst>
                              <p:par>
                                <p:cTn id="23" presetID="12" presetClass="entr" presetSubtype="4" fill="hold" nodeType="afterEffect">
                                  <p:stCondLst>
                                    <p:cond delay="0"/>
                                  </p:stCondLst>
                                  <p:childTnLst>
                                    <p:set>
                                      <p:cBhvr>
                                        <p:cTn id="24" dur="1" fill="hold">
                                          <p:stCondLst>
                                            <p:cond delay="0"/>
                                          </p:stCondLst>
                                        </p:cTn>
                                        <p:tgtEl>
                                          <p:spTgt spid="82"/>
                                        </p:tgtEl>
                                        <p:attrNameLst>
                                          <p:attrName>style.visibility</p:attrName>
                                        </p:attrNameLst>
                                      </p:cBhvr>
                                      <p:to>
                                        <p:strVal val="visible"/>
                                      </p:to>
                                    </p:set>
                                    <p:anim calcmode="lin" valueType="num">
                                      <p:cBhvr additive="base">
                                        <p:cTn id="25" dur="500"/>
                                        <p:tgtEl>
                                          <p:spTgt spid="82"/>
                                        </p:tgtEl>
                                        <p:attrNameLst>
                                          <p:attrName>ppt_y</p:attrName>
                                        </p:attrNameLst>
                                      </p:cBhvr>
                                      <p:tavLst>
                                        <p:tav tm="0">
                                          <p:val>
                                            <p:strVal val="#ppt_y+#ppt_h*1.125000"/>
                                          </p:val>
                                        </p:tav>
                                        <p:tav tm="100000">
                                          <p:val>
                                            <p:strVal val="#ppt_y"/>
                                          </p:val>
                                        </p:tav>
                                      </p:tavLst>
                                    </p:anim>
                                    <p:animEffect transition="in" filter="wipe(up)">
                                      <p:cBhvr>
                                        <p:cTn id="26" dur="500"/>
                                        <p:tgtEl>
                                          <p:spTgt spid="82"/>
                                        </p:tgtEl>
                                      </p:cBhvr>
                                    </p:animEffect>
                                  </p:childTnLst>
                                </p:cTn>
                              </p:par>
                              <p:par>
                                <p:cTn id="27" presetID="12" presetClass="entr" presetSubtype="4"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anim calcmode="lin" valueType="num">
                                      <p:cBhvr additive="base">
                                        <p:cTn id="29" dur="500"/>
                                        <p:tgtEl>
                                          <p:spTgt spid="90"/>
                                        </p:tgtEl>
                                        <p:attrNameLst>
                                          <p:attrName>ppt_y</p:attrName>
                                        </p:attrNameLst>
                                      </p:cBhvr>
                                      <p:tavLst>
                                        <p:tav tm="0">
                                          <p:val>
                                            <p:strVal val="#ppt_y+#ppt_h*1.125000"/>
                                          </p:val>
                                        </p:tav>
                                        <p:tav tm="100000">
                                          <p:val>
                                            <p:strVal val="#ppt_y"/>
                                          </p:val>
                                        </p:tav>
                                      </p:tavLst>
                                    </p:anim>
                                    <p:animEffect transition="in" filter="wipe(up)">
                                      <p:cBhvr>
                                        <p:cTn id="30" dur="500"/>
                                        <p:tgtEl>
                                          <p:spTgt spid="9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p:tgtEl>
                                          <p:spTgt spid="4"/>
                                        </p:tgtEl>
                                        <p:attrNameLst>
                                          <p:attrName>ppt_y</p:attrName>
                                        </p:attrNameLst>
                                      </p:cBhvr>
                                      <p:tavLst>
                                        <p:tav tm="0">
                                          <p:val>
                                            <p:strVal val="#ppt_y+#ppt_h*1.125000"/>
                                          </p:val>
                                        </p:tav>
                                        <p:tav tm="100000">
                                          <p:val>
                                            <p:strVal val="#ppt_y"/>
                                          </p:val>
                                        </p:tav>
                                      </p:tavLst>
                                    </p:anim>
                                    <p:animEffect transition="in" filter="wipe(up)">
                                      <p:cBhvr>
                                        <p:cTn id="34" dur="500"/>
                                        <p:tgtEl>
                                          <p:spTgt spid="4"/>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12"/>
                                        </p:tgtEl>
                                        <p:attrNameLst>
                                          <p:attrName>style.visibility</p:attrName>
                                        </p:attrNameLst>
                                      </p:cBhvr>
                                      <p:to>
                                        <p:strVal val="visible"/>
                                      </p:to>
                                    </p:set>
                                    <p:anim calcmode="lin" valueType="num">
                                      <p:cBhvr additive="base">
                                        <p:cTn id="37" dur="500"/>
                                        <p:tgtEl>
                                          <p:spTgt spid="112"/>
                                        </p:tgtEl>
                                        <p:attrNameLst>
                                          <p:attrName>ppt_y</p:attrName>
                                        </p:attrNameLst>
                                      </p:cBhvr>
                                      <p:tavLst>
                                        <p:tav tm="0">
                                          <p:val>
                                            <p:strVal val="#ppt_y+#ppt_h*1.125000"/>
                                          </p:val>
                                        </p:tav>
                                        <p:tav tm="100000">
                                          <p:val>
                                            <p:strVal val="#ppt_y"/>
                                          </p:val>
                                        </p:tav>
                                      </p:tavLst>
                                    </p:anim>
                                    <p:animEffect transition="in" filter="wipe(up)">
                                      <p:cBhvr>
                                        <p:cTn id="38" dur="500"/>
                                        <p:tgtEl>
                                          <p:spTgt spid="112"/>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p:tgtEl>
                                          <p:spTgt spid="5"/>
                                        </p:tgtEl>
                                        <p:attrNameLst>
                                          <p:attrName>ppt_y</p:attrName>
                                        </p:attrNameLst>
                                      </p:cBhvr>
                                      <p:tavLst>
                                        <p:tav tm="0">
                                          <p:val>
                                            <p:strVal val="#ppt_y+#ppt_h*1.125000"/>
                                          </p:val>
                                        </p:tav>
                                        <p:tav tm="100000">
                                          <p:val>
                                            <p:strVal val="#ppt_y"/>
                                          </p:val>
                                        </p:tav>
                                      </p:tavLst>
                                    </p:anim>
                                    <p:animEffect transition="in" filter="wipe(up)">
                                      <p:cBhvr>
                                        <p:cTn id="42" dur="500"/>
                                        <p:tgtEl>
                                          <p:spTgt spid="5"/>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16"/>
                                        </p:tgtEl>
                                        <p:attrNameLst>
                                          <p:attrName>style.visibility</p:attrName>
                                        </p:attrNameLst>
                                      </p:cBhvr>
                                      <p:to>
                                        <p:strVal val="visible"/>
                                      </p:to>
                                    </p:set>
                                    <p:anim calcmode="lin" valueType="num">
                                      <p:cBhvr additive="base">
                                        <p:cTn id="45" dur="500"/>
                                        <p:tgtEl>
                                          <p:spTgt spid="116"/>
                                        </p:tgtEl>
                                        <p:attrNameLst>
                                          <p:attrName>ppt_y</p:attrName>
                                        </p:attrNameLst>
                                      </p:cBhvr>
                                      <p:tavLst>
                                        <p:tav tm="0">
                                          <p:val>
                                            <p:strVal val="#ppt_y+#ppt_h*1.125000"/>
                                          </p:val>
                                        </p:tav>
                                        <p:tav tm="100000">
                                          <p:val>
                                            <p:strVal val="#ppt_y"/>
                                          </p:val>
                                        </p:tav>
                                      </p:tavLst>
                                    </p:anim>
                                    <p:animEffect transition="in" filter="wipe(up)">
                                      <p:cBhvr>
                                        <p:cTn id="46" dur="500"/>
                                        <p:tgtEl>
                                          <p:spTgt spid="116"/>
                                        </p:tgtEl>
                                      </p:cBhvr>
                                    </p:animEffect>
                                  </p:childTnLst>
                                </p:cTn>
                              </p:par>
                              <p:par>
                                <p:cTn id="47" presetID="1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p:tgtEl>
                                          <p:spTgt spid="2"/>
                                        </p:tgtEl>
                                        <p:attrNameLst>
                                          <p:attrName>ppt_y</p:attrName>
                                        </p:attrNameLst>
                                      </p:cBhvr>
                                      <p:tavLst>
                                        <p:tav tm="0">
                                          <p:val>
                                            <p:strVal val="#ppt_y+#ppt_h*1.125000"/>
                                          </p:val>
                                        </p:tav>
                                        <p:tav tm="100000">
                                          <p:val>
                                            <p:strVal val="#ppt_y"/>
                                          </p:val>
                                        </p:tav>
                                      </p:tavLst>
                                    </p:anim>
                                    <p:animEffect transition="in" filter="wipe(up)">
                                      <p:cBhvr>
                                        <p:cTn id="50" dur="500"/>
                                        <p:tgtEl>
                                          <p:spTgt spid="2"/>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p:tgtEl>
                                          <p:spTgt spid="10"/>
                                        </p:tgtEl>
                                        <p:attrNameLst>
                                          <p:attrName>ppt_y</p:attrName>
                                        </p:attrNameLst>
                                      </p:cBhvr>
                                      <p:tavLst>
                                        <p:tav tm="0">
                                          <p:val>
                                            <p:strVal val="#ppt_y+#ppt_h*1.125000"/>
                                          </p:val>
                                        </p:tav>
                                        <p:tav tm="100000">
                                          <p:val>
                                            <p:strVal val="#ppt_y"/>
                                          </p:val>
                                        </p:tav>
                                      </p:tavLst>
                                    </p:anim>
                                    <p:animEffect transition="in" filter="wipe(up)">
                                      <p:cBhvr>
                                        <p:cTn id="54" dur="500"/>
                                        <p:tgtEl>
                                          <p:spTgt spid="10"/>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p:tgtEl>
                                          <p:spTgt spid="11"/>
                                        </p:tgtEl>
                                        <p:attrNameLst>
                                          <p:attrName>ppt_y</p:attrName>
                                        </p:attrNameLst>
                                      </p:cBhvr>
                                      <p:tavLst>
                                        <p:tav tm="0">
                                          <p:val>
                                            <p:strVal val="#ppt_y+#ppt_h*1.125000"/>
                                          </p:val>
                                        </p:tav>
                                        <p:tav tm="100000">
                                          <p:val>
                                            <p:strVal val="#ppt_y"/>
                                          </p:val>
                                        </p:tav>
                                      </p:tavLst>
                                    </p:anim>
                                    <p:animEffect transition="in" filter="wipe(up)">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7" grpId="0"/>
      <p:bldP spid="4" grpId="0"/>
      <p:bldP spid="112" grpId="0"/>
      <p:bldP spid="5" grpId="0"/>
      <p:bldP spid="116"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接连接符 37"/>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42" name="组合 41"/>
          <p:cNvGrpSpPr/>
          <p:nvPr>
            <p:custDataLst>
              <p:tags r:id="rId2"/>
            </p:custDataLst>
          </p:nvPr>
        </p:nvGrpSpPr>
        <p:grpSpPr>
          <a:xfrm>
            <a:off x="334233" y="14305"/>
            <a:ext cx="479614" cy="479614"/>
            <a:chOff x="1278794" y="3334906"/>
            <a:chExt cx="914014" cy="914014"/>
          </a:xfrm>
        </p:grpSpPr>
        <p:grpSp>
          <p:nvGrpSpPr>
            <p:cNvPr id="43" name="组合 42"/>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45" name="同心圆 44"/>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椭圆 45"/>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4"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47" name="文本框 46"/>
          <p:cNvSpPr txBox="1"/>
          <p:nvPr>
            <p:custDataLst>
              <p:tags r:id="rId7"/>
            </p:custDataLst>
          </p:nvPr>
        </p:nvSpPr>
        <p:spPr>
          <a:xfrm>
            <a:off x="813847" y="118754"/>
            <a:ext cx="1402080" cy="460375"/>
          </a:xfrm>
          <a:prstGeom prst="rect">
            <a:avLst/>
          </a:prstGeom>
          <a:noFill/>
        </p:spPr>
        <p:txBody>
          <a:bodyPr wrap="none" rtlCol="0">
            <a:spAutoFit/>
          </a:bodyPr>
          <a:lstStyle/>
          <a:p>
            <a:r>
              <a:rPr lang="zh-CN" altLang="en-US" sz="2400" b="1" smtClean="0">
                <a:latin typeface="微软雅黑" panose="020B0503020204020204" pitchFamily="34" charset="-122"/>
                <a:ea typeface="微软雅黑" panose="020B0503020204020204" pitchFamily="34" charset="-122"/>
              </a:rPr>
              <a:t>课堂练习</a:t>
            </a:r>
            <a:endParaRPr lang="zh-CN" altLang="en-US" sz="2400" b="1" smtClean="0">
              <a:latin typeface="微软雅黑" panose="020B0503020204020204" pitchFamily="34" charset="-122"/>
              <a:ea typeface="微软雅黑" panose="020B0503020204020204" pitchFamily="34" charset="-122"/>
            </a:endParaRPr>
          </a:p>
        </p:txBody>
      </p:sp>
      <p:sp>
        <p:nvSpPr>
          <p:cNvPr id="100" name="文本框 99"/>
          <p:cNvSpPr txBox="1"/>
          <p:nvPr>
            <p:custDataLst>
              <p:tags r:id="rId8"/>
            </p:custDataLst>
          </p:nvPr>
        </p:nvSpPr>
        <p:spPr>
          <a:xfrm>
            <a:off x="451485" y="790575"/>
            <a:ext cx="8397875" cy="3784600"/>
          </a:xfrm>
          <a:prstGeom prst="rect">
            <a:avLst/>
          </a:prstGeom>
          <a:noFill/>
          <a:ln w="9525">
            <a:noFill/>
          </a:ln>
        </p:spPr>
        <p:txBody>
          <a:bodyPr wrap="square">
            <a:spAutoFit/>
          </a:bodyPr>
          <a:lstStyle/>
          <a:p>
            <a:pPr indent="0"/>
            <a:r>
              <a:rPr lang="en-US" altLang="zh-CN" sz="240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400">
                <a:latin typeface="Times New Roman" panose="02020603050405020304" pitchFamily="18" charset="0"/>
                <a:ea typeface="微软雅黑" panose="020B0503020204020204" pitchFamily="34" charset="-122"/>
                <a:cs typeface="Times New Roman" panose="02020603050405020304" pitchFamily="18" charset="0"/>
              </a:rPr>
              <a:t>、</a:t>
            </a:r>
            <a:r>
              <a:rPr lang="zh-CN" sz="2400">
                <a:latin typeface="Times New Roman" panose="02020603050405020304" pitchFamily="18" charset="0"/>
                <a:ea typeface="微软雅黑" panose="020B0503020204020204" pitchFamily="34" charset="-122"/>
                <a:cs typeface="Times New Roman" panose="02020603050405020304" pitchFamily="18" charset="0"/>
              </a:rPr>
              <a:t>已知：</a:t>
            </a:r>
            <a:r>
              <a:rPr lang="en-US" sz="2400">
                <a:latin typeface="Times New Roman" panose="02020603050405020304" pitchFamily="18" charset="0"/>
                <a:ea typeface="微软雅黑" panose="020B0503020204020204" pitchFamily="34" charset="-122"/>
                <a:cs typeface="Times New Roman" panose="02020603050405020304" pitchFamily="18" charset="0"/>
              </a:rPr>
              <a:t>CO(g)</a:t>
            </a:r>
            <a:r>
              <a:rPr lang="zh-CN" sz="2400">
                <a:latin typeface="Times New Roman" panose="02020603050405020304" pitchFamily="18" charset="0"/>
                <a:ea typeface="微软雅黑" panose="020B0503020204020204" pitchFamily="34" charset="-122"/>
                <a:cs typeface="Times New Roman" panose="02020603050405020304" pitchFamily="18" charset="0"/>
              </a:rPr>
              <a:t>＋</a:t>
            </a:r>
            <a:r>
              <a:rPr lang="en-US" sz="2400">
                <a:latin typeface="Times New Roman" panose="02020603050405020304" pitchFamily="18" charset="0"/>
                <a:ea typeface="微软雅黑" panose="020B0503020204020204" pitchFamily="34" charset="-122"/>
                <a:cs typeface="Times New Roman" panose="02020603050405020304" pitchFamily="18" charset="0"/>
              </a:rPr>
              <a:t>NO</a:t>
            </a:r>
            <a:r>
              <a:rPr lang="en-US" sz="24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sz="2400">
                <a:latin typeface="Times New Roman" panose="02020603050405020304" pitchFamily="18" charset="0"/>
                <a:ea typeface="微软雅黑" panose="020B0503020204020204" pitchFamily="34" charset="-122"/>
                <a:cs typeface="Times New Roman" panose="02020603050405020304" pitchFamily="18" charset="0"/>
              </a:rPr>
              <a:t>(g)</a:t>
            </a:r>
            <a:r>
              <a:rPr lang="zh-CN" sz="2400">
                <a:latin typeface="Times New Roman" panose="02020603050405020304" pitchFamily="18" charset="0"/>
                <a:ea typeface="微软雅黑" panose="020B0503020204020204" pitchFamily="34" charset="-122"/>
                <a:cs typeface="Times New Roman" panose="02020603050405020304" pitchFamily="18" charset="0"/>
              </a:rPr>
              <a:t></a:t>
            </a:r>
            <a:r>
              <a:rPr lang="en-US" sz="2400">
                <a:latin typeface="Times New Roman" panose="02020603050405020304" pitchFamily="18" charset="0"/>
                <a:ea typeface="微软雅黑" panose="020B0503020204020204" pitchFamily="34" charset="-122"/>
                <a:cs typeface="Times New Roman" panose="02020603050405020304" pitchFamily="18" charset="0"/>
              </a:rPr>
              <a:t>CO</a:t>
            </a:r>
            <a:r>
              <a:rPr lang="en-US" sz="2400" baseline="-25000">
                <a:latin typeface="Times New Roman" panose="02020603050405020304" pitchFamily="18" charset="0"/>
                <a:ea typeface="微软雅黑" panose="020B0503020204020204" pitchFamily="34" charset="-122"/>
                <a:cs typeface="Times New Roman" panose="02020603050405020304" pitchFamily="18" charset="0"/>
              </a:rPr>
              <a:t>2</a:t>
            </a:r>
            <a:r>
              <a:rPr lang="en-US" sz="2400">
                <a:latin typeface="Times New Roman" panose="02020603050405020304" pitchFamily="18" charset="0"/>
                <a:ea typeface="微软雅黑" panose="020B0503020204020204" pitchFamily="34" charset="-122"/>
                <a:cs typeface="Times New Roman" panose="02020603050405020304" pitchFamily="18" charset="0"/>
              </a:rPr>
              <a:t>(g)</a:t>
            </a:r>
            <a:r>
              <a:rPr lang="zh-CN" sz="2400">
                <a:latin typeface="Times New Roman" panose="02020603050405020304" pitchFamily="18" charset="0"/>
                <a:ea typeface="微软雅黑" panose="020B0503020204020204" pitchFamily="34" charset="-122"/>
                <a:cs typeface="Times New Roman" panose="02020603050405020304" pitchFamily="18" charset="0"/>
              </a:rPr>
              <a:t>＋</a:t>
            </a:r>
            <a:r>
              <a:rPr lang="en-US" sz="2400">
                <a:latin typeface="Times New Roman" panose="02020603050405020304" pitchFamily="18" charset="0"/>
                <a:ea typeface="微软雅黑" panose="020B0503020204020204" pitchFamily="34" charset="-122"/>
                <a:cs typeface="Times New Roman" panose="02020603050405020304" pitchFamily="18" charset="0"/>
              </a:rPr>
              <a:t>NO(g)</a:t>
            </a:r>
            <a:r>
              <a:rPr lang="zh-CN" sz="2400">
                <a:latin typeface="Times New Roman" panose="02020603050405020304" pitchFamily="18" charset="0"/>
                <a:ea typeface="微软雅黑" panose="020B0503020204020204" pitchFamily="34" charset="-122"/>
                <a:cs typeface="Times New Roman" panose="02020603050405020304" pitchFamily="18" charset="0"/>
              </a:rPr>
              <a:t>在一定条件下达到化学平衡后，降低温度，混合物的颜色变浅，下列关于该反应的说法正确的是</a:t>
            </a:r>
            <a:r>
              <a:rPr lang="en-US" sz="2400">
                <a:latin typeface="Times New Roman" panose="02020603050405020304" pitchFamily="18" charset="0"/>
                <a:ea typeface="微软雅黑" panose="020B0503020204020204" pitchFamily="34" charset="-122"/>
                <a:cs typeface="Times New Roman" panose="02020603050405020304" pitchFamily="18" charset="0"/>
              </a:rPr>
              <a:t>______________(</a:t>
            </a:r>
            <a:r>
              <a:rPr lang="zh-CN" sz="2400">
                <a:latin typeface="Times New Roman" panose="02020603050405020304" pitchFamily="18" charset="0"/>
                <a:ea typeface="微软雅黑" panose="020B0503020204020204" pitchFamily="34" charset="-122"/>
                <a:cs typeface="Times New Roman" panose="02020603050405020304" pitchFamily="18" charset="0"/>
              </a:rPr>
              <a:t>填字母</a:t>
            </a:r>
            <a:r>
              <a:rPr lang="en-US" sz="2400">
                <a:latin typeface="Times New Roman" panose="02020603050405020304" pitchFamily="18" charset="0"/>
                <a:ea typeface="微软雅黑" panose="020B0503020204020204" pitchFamily="34" charset="-122"/>
                <a:cs typeface="Times New Roman" panose="02020603050405020304" pitchFamily="18" charset="0"/>
              </a:rPr>
              <a:t>)</a:t>
            </a:r>
            <a:r>
              <a:rPr lang="zh-CN" sz="2400">
                <a:latin typeface="Times New Roman" panose="02020603050405020304" pitchFamily="18" charset="0"/>
                <a:ea typeface="微软雅黑" panose="020B0503020204020204" pitchFamily="34" charset="-122"/>
                <a:cs typeface="Times New Roman" panose="02020603050405020304" pitchFamily="18" charset="0"/>
              </a:rPr>
              <a:t>。</a:t>
            </a:r>
            <a:r>
              <a:rPr lang="en-US" sz="2400">
                <a:latin typeface="Times New Roman" panose="02020603050405020304" pitchFamily="18" charset="0"/>
                <a:ea typeface="微软雅黑" panose="020B0503020204020204" pitchFamily="34" charset="-122"/>
                <a:cs typeface="Times New Roman" panose="02020603050405020304" pitchFamily="18" charset="0"/>
              </a:rPr>
              <a:t>A</a:t>
            </a:r>
            <a:r>
              <a:rPr lang="zh-CN" sz="2400">
                <a:latin typeface="Times New Roman" panose="02020603050405020304" pitchFamily="18" charset="0"/>
                <a:ea typeface="微软雅黑" panose="020B0503020204020204" pitchFamily="34" charset="-122"/>
                <a:cs typeface="Times New Roman" panose="02020603050405020304" pitchFamily="18" charset="0"/>
              </a:rPr>
              <a:t>．该反应为放热反应</a:t>
            </a:r>
            <a:r>
              <a:rPr lang="en-US" sz="2400">
                <a:latin typeface="Times New Roman" panose="02020603050405020304" pitchFamily="18" charset="0"/>
                <a:ea typeface="微软雅黑" panose="020B0503020204020204" pitchFamily="34" charset="-122"/>
                <a:cs typeface="Times New Roman" panose="02020603050405020304" pitchFamily="18" charset="0"/>
              </a:rPr>
              <a:t>B</a:t>
            </a:r>
            <a:r>
              <a:rPr lang="zh-CN" sz="2400">
                <a:latin typeface="Times New Roman" panose="02020603050405020304" pitchFamily="18" charset="0"/>
                <a:ea typeface="微软雅黑" panose="020B0503020204020204" pitchFamily="34" charset="-122"/>
                <a:cs typeface="Times New Roman" panose="02020603050405020304" pitchFamily="18" charset="0"/>
              </a:rPr>
              <a:t>．降温后</a:t>
            </a:r>
            <a:r>
              <a:rPr lang="en-US" sz="2400">
                <a:latin typeface="Times New Roman" panose="02020603050405020304" pitchFamily="18" charset="0"/>
                <a:ea typeface="微软雅黑" panose="020B0503020204020204" pitchFamily="34" charset="-122"/>
                <a:cs typeface="Times New Roman" panose="02020603050405020304" pitchFamily="18" charset="0"/>
              </a:rPr>
              <a:t>CO</a:t>
            </a:r>
            <a:r>
              <a:rPr lang="zh-CN" sz="2400">
                <a:latin typeface="Times New Roman" panose="02020603050405020304" pitchFamily="18" charset="0"/>
                <a:ea typeface="微软雅黑" panose="020B0503020204020204" pitchFamily="34" charset="-122"/>
                <a:cs typeface="Times New Roman" panose="02020603050405020304" pitchFamily="18" charset="0"/>
              </a:rPr>
              <a:t>的浓度增大</a:t>
            </a:r>
            <a:r>
              <a:rPr lang="en-US" sz="2400">
                <a:latin typeface="Times New Roman" panose="02020603050405020304" pitchFamily="18" charset="0"/>
                <a:ea typeface="微软雅黑" panose="020B0503020204020204" pitchFamily="34" charset="-122"/>
                <a:cs typeface="Times New Roman" panose="02020603050405020304" pitchFamily="18" charset="0"/>
              </a:rPr>
              <a:t>C</a:t>
            </a:r>
            <a:r>
              <a:rPr lang="zh-CN" sz="2400">
                <a:latin typeface="Times New Roman" panose="02020603050405020304" pitchFamily="18" charset="0"/>
                <a:ea typeface="微软雅黑" panose="020B0503020204020204" pitchFamily="34" charset="-122"/>
                <a:cs typeface="Times New Roman" panose="02020603050405020304" pitchFamily="18" charset="0"/>
              </a:rPr>
              <a:t>．降温后</a:t>
            </a:r>
            <a:r>
              <a:rPr lang="en-US" sz="2400">
                <a:latin typeface="Times New Roman" panose="02020603050405020304" pitchFamily="18" charset="0"/>
                <a:ea typeface="微软雅黑" panose="020B0503020204020204" pitchFamily="34" charset="-122"/>
                <a:cs typeface="Times New Roman" panose="02020603050405020304" pitchFamily="18" charset="0"/>
              </a:rPr>
              <a:t>NO</a:t>
            </a:r>
            <a:r>
              <a:rPr lang="en-US" sz="2400" baseline="-25000">
                <a:latin typeface="Times New Roman" panose="02020603050405020304" pitchFamily="18" charset="0"/>
                <a:ea typeface="微软雅黑" panose="020B0503020204020204" pitchFamily="34" charset="-122"/>
                <a:cs typeface="Times New Roman" panose="02020603050405020304" pitchFamily="18" charset="0"/>
              </a:rPr>
              <a:t>2</a:t>
            </a:r>
            <a:r>
              <a:rPr lang="zh-CN" sz="2400">
                <a:latin typeface="Times New Roman" panose="02020603050405020304" pitchFamily="18" charset="0"/>
                <a:ea typeface="微软雅黑" panose="020B0503020204020204" pitchFamily="34" charset="-122"/>
                <a:cs typeface="Times New Roman" panose="02020603050405020304" pitchFamily="18" charset="0"/>
              </a:rPr>
              <a:t>的转化率增大</a:t>
            </a:r>
            <a:r>
              <a:rPr lang="en-US" sz="2400">
                <a:latin typeface="Times New Roman" panose="02020603050405020304" pitchFamily="18" charset="0"/>
                <a:ea typeface="微软雅黑" panose="020B0503020204020204" pitchFamily="34" charset="-122"/>
                <a:cs typeface="Times New Roman" panose="02020603050405020304" pitchFamily="18" charset="0"/>
              </a:rPr>
              <a:t>D</a:t>
            </a:r>
            <a:r>
              <a:rPr lang="zh-CN" sz="2400">
                <a:latin typeface="Times New Roman" panose="02020603050405020304" pitchFamily="18" charset="0"/>
                <a:ea typeface="微软雅黑" panose="020B0503020204020204" pitchFamily="34" charset="-122"/>
                <a:cs typeface="Times New Roman" panose="02020603050405020304" pitchFamily="18" charset="0"/>
              </a:rPr>
              <a:t>．降温后</a:t>
            </a:r>
            <a:r>
              <a:rPr lang="en-US" sz="2400">
                <a:latin typeface="Times New Roman" panose="02020603050405020304" pitchFamily="18" charset="0"/>
                <a:ea typeface="微软雅黑" panose="020B0503020204020204" pitchFamily="34" charset="-122"/>
                <a:cs typeface="Times New Roman" panose="02020603050405020304" pitchFamily="18" charset="0"/>
              </a:rPr>
              <a:t>NO</a:t>
            </a:r>
            <a:r>
              <a:rPr lang="zh-CN" sz="2400">
                <a:latin typeface="Times New Roman" panose="02020603050405020304" pitchFamily="18" charset="0"/>
                <a:ea typeface="微软雅黑" panose="020B0503020204020204" pitchFamily="34" charset="-122"/>
                <a:cs typeface="Times New Roman" panose="02020603050405020304" pitchFamily="18" charset="0"/>
              </a:rPr>
              <a:t>的体积分数增大</a:t>
            </a:r>
            <a:r>
              <a:rPr lang="en-US" sz="2400">
                <a:latin typeface="Times New Roman" panose="02020603050405020304" pitchFamily="18" charset="0"/>
                <a:ea typeface="微软雅黑" panose="020B0503020204020204" pitchFamily="34" charset="-122"/>
                <a:cs typeface="Times New Roman" panose="02020603050405020304" pitchFamily="18" charset="0"/>
              </a:rPr>
              <a:t>E</a:t>
            </a:r>
            <a:r>
              <a:rPr lang="zh-CN" sz="2400">
                <a:latin typeface="Times New Roman" panose="02020603050405020304" pitchFamily="18" charset="0"/>
                <a:ea typeface="微软雅黑" panose="020B0503020204020204" pitchFamily="34" charset="-122"/>
                <a:cs typeface="Times New Roman" panose="02020603050405020304" pitchFamily="18" charset="0"/>
              </a:rPr>
              <a:t>．增大压强混合气体的颜色不变</a:t>
            </a:r>
            <a:r>
              <a:rPr lang="en-US" sz="2400">
                <a:latin typeface="Times New Roman" panose="02020603050405020304" pitchFamily="18" charset="0"/>
                <a:ea typeface="微软雅黑" panose="020B0503020204020204" pitchFamily="34" charset="-122"/>
                <a:cs typeface="Times New Roman" panose="02020603050405020304" pitchFamily="18" charset="0"/>
              </a:rPr>
              <a:t>F</a:t>
            </a:r>
            <a:r>
              <a:rPr lang="zh-CN" sz="2400">
                <a:latin typeface="Times New Roman" panose="02020603050405020304" pitchFamily="18" charset="0"/>
                <a:ea typeface="微软雅黑" panose="020B0503020204020204" pitchFamily="34" charset="-122"/>
                <a:cs typeface="Times New Roman" panose="02020603050405020304" pitchFamily="18" charset="0"/>
              </a:rPr>
              <a:t>．恒容时，通入</a:t>
            </a:r>
            <a:r>
              <a:rPr lang="en-US" sz="2400">
                <a:latin typeface="Times New Roman" panose="02020603050405020304" pitchFamily="18" charset="0"/>
                <a:ea typeface="微软雅黑" panose="020B0503020204020204" pitchFamily="34" charset="-122"/>
                <a:cs typeface="Times New Roman" panose="02020603050405020304" pitchFamily="18" charset="0"/>
              </a:rPr>
              <a:t>He</a:t>
            </a:r>
            <a:r>
              <a:rPr lang="zh-CN" sz="2400">
                <a:latin typeface="Times New Roman" panose="02020603050405020304" pitchFamily="18" charset="0"/>
                <a:ea typeface="微软雅黑" panose="020B0503020204020204" pitchFamily="34" charset="-122"/>
                <a:cs typeface="Times New Roman" panose="02020603050405020304" pitchFamily="18" charset="0"/>
              </a:rPr>
              <a:t>气体，混合气体颜色不变</a:t>
            </a:r>
            <a:r>
              <a:rPr lang="en-US" sz="2400">
                <a:latin typeface="Times New Roman" panose="02020603050405020304" pitchFamily="18" charset="0"/>
                <a:ea typeface="微软雅黑" panose="020B0503020204020204" pitchFamily="34" charset="-122"/>
                <a:cs typeface="Times New Roman" panose="02020603050405020304" pitchFamily="18" charset="0"/>
              </a:rPr>
              <a:t>G</a:t>
            </a:r>
            <a:r>
              <a:rPr lang="zh-CN" sz="2400">
                <a:latin typeface="Times New Roman" panose="02020603050405020304" pitchFamily="18" charset="0"/>
                <a:ea typeface="微软雅黑" panose="020B0503020204020204" pitchFamily="34" charset="-122"/>
                <a:cs typeface="Times New Roman" panose="02020603050405020304" pitchFamily="18" charset="0"/>
              </a:rPr>
              <a:t>．恒压时，通入</a:t>
            </a:r>
            <a:r>
              <a:rPr lang="en-US" sz="2400">
                <a:latin typeface="Times New Roman" panose="02020603050405020304" pitchFamily="18" charset="0"/>
                <a:ea typeface="微软雅黑" panose="020B0503020204020204" pitchFamily="34" charset="-122"/>
                <a:cs typeface="Times New Roman" panose="02020603050405020304" pitchFamily="18" charset="0"/>
              </a:rPr>
              <a:t>He</a:t>
            </a:r>
            <a:r>
              <a:rPr lang="zh-CN" sz="2400">
                <a:latin typeface="Times New Roman" panose="02020603050405020304" pitchFamily="18" charset="0"/>
                <a:ea typeface="微软雅黑" panose="020B0503020204020204" pitchFamily="34" charset="-122"/>
                <a:cs typeface="Times New Roman" panose="02020603050405020304" pitchFamily="18" charset="0"/>
              </a:rPr>
              <a:t>气体，混合气体颜色不变
</a:t>
            </a: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2" name="组合 21"/>
          <p:cNvGrpSpPr/>
          <p:nvPr>
            <p:custDataLst>
              <p:tags r:id="rId9"/>
            </p:custDataLst>
          </p:nvPr>
        </p:nvGrpSpPr>
        <p:grpSpPr>
          <a:xfrm>
            <a:off x="3996349" y="930175"/>
            <a:ext cx="442800" cy="217670"/>
            <a:chOff x="6137274" y="2170689"/>
            <a:chExt cx="590400" cy="290227"/>
          </a:xfrm>
        </p:grpSpPr>
        <p:grpSp>
          <p:nvGrpSpPr>
            <p:cNvPr id="23" name="组合 22"/>
            <p:cNvGrpSpPr/>
            <p:nvPr>
              <p:custDataLst>
                <p:tags r:id="rId10"/>
              </p:custDataLst>
            </p:nvPr>
          </p:nvGrpSpPr>
          <p:grpSpPr>
            <a:xfrm>
              <a:off x="6137274" y="2170689"/>
              <a:ext cx="590400" cy="110694"/>
              <a:chOff x="19491500" y="6085168"/>
              <a:chExt cx="590400" cy="110694"/>
            </a:xfrm>
          </p:grpSpPr>
          <p:cxnSp>
            <p:nvCxnSpPr>
              <p:cNvPr id="26" name="直接连接符 25"/>
              <p:cNvCxnSpPr/>
              <p:nvPr>
                <p:custDataLst>
                  <p:tags r:id="rId11"/>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27" name="直接连接符 26"/>
              <p:cNvCxnSpPr/>
              <p:nvPr>
                <p:custDataLst>
                  <p:tags r:id="rId12"/>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24" name="直接连接符 23"/>
            <p:cNvCxnSpPr/>
            <p:nvPr>
              <p:custDataLst>
                <p:tags r:id="rId13"/>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25" name="直接连接符 24"/>
            <p:cNvCxnSpPr/>
            <p:nvPr>
              <p:custDataLst>
                <p:tags r:id="rId14"/>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sp>
        <p:nvSpPr>
          <p:cNvPr id="5" name="文本框 4"/>
          <p:cNvSpPr txBox="1"/>
          <p:nvPr>
            <p:custDataLst>
              <p:tags r:id="rId15"/>
            </p:custDataLst>
          </p:nvPr>
        </p:nvSpPr>
        <p:spPr>
          <a:xfrm>
            <a:off x="3783965" y="1515110"/>
            <a:ext cx="1224280" cy="521970"/>
          </a:xfrm>
          <a:prstGeom prst="rect">
            <a:avLst/>
          </a:prstGeom>
          <a:noFill/>
          <a:ln w="9525">
            <a:noFill/>
          </a:ln>
        </p:spPr>
        <p:txBody>
          <a:bodyPr wrap="square">
            <a:spAutoFit/>
          </a:bodyPr>
          <a:lstStyle/>
          <a:p>
            <a:pPr indent="0"/>
            <a:r>
              <a:rPr lang="en-US" sz="2800" b="1">
                <a:solidFill>
                  <a:srgbClr val="C00000"/>
                </a:solidFill>
                <a:latin typeface="Times New Roman" panose="02020603050405020304" pitchFamily="18" charset="0"/>
                <a:ea typeface="宋体" panose="02010600030101010101" pitchFamily="2" charset="-122"/>
              </a:rPr>
              <a:t>ACDF</a:t>
            </a:r>
            <a:endParaRPr lang="en-US" altLang="en-US" sz="2800" b="1">
              <a:solidFill>
                <a:srgbClr val="C00000"/>
              </a:solidFill>
              <a:latin typeface="Times New Roman" panose="02020603050405020304" pitchFamily="18" charset="0"/>
              <a:ea typeface="宋体" panose="02010600030101010101" pitchFamily="2" charset="-122"/>
            </a:endParaRPr>
          </a:p>
        </p:txBody>
      </p:sp>
      <p:pic>
        <p:nvPicPr>
          <p:cNvPr id="101" name="New picture"/>
          <p:cNvPicPr/>
          <p:nvPr>
            <p:custDataLst>
              <p:tags r:id="rId16"/>
            </p:custDataLst>
          </p:nvPr>
        </p:nvPicPr>
        <p:blipFill>
          <a:blip r:embed="rId17"/>
          <a:stretch>
            <a:fillRect/>
          </a:stretch>
        </p:blipFill>
        <p:spPr>
          <a:xfrm>
            <a:off x="10363200" y="12065000"/>
            <a:ext cx="330200" cy="241300"/>
          </a:xfrm>
          <a:prstGeom prst="cube">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3840480" cy="460375"/>
          </a:xfrm>
          <a:prstGeom prst="rect">
            <a:avLst/>
          </a:prstGeom>
          <a:noFill/>
        </p:spPr>
        <p:txBody>
          <a:bodyPr wrap="none" rtlCol="0">
            <a:spAutoFit/>
          </a:bodyPr>
          <a:lstStyle/>
          <a:p>
            <a:pPr algn="l"/>
            <a:r>
              <a:rPr lang="zh-CN" altLang="en-US" sz="2400" b="1">
                <a:latin typeface="微软雅黑" panose="020B0503020204020204" pitchFamily="34" charset="-122"/>
                <a:ea typeface="微软雅黑" panose="020B0503020204020204" pitchFamily="34" charset="-122"/>
                <a:sym typeface="+mn-ea"/>
              </a:rPr>
              <a:t>温度变化对化学平衡的影响</a:t>
            </a:r>
            <a:endParaRPr lang="zh-CN" altLang="en-US" sz="2400" b="1">
              <a:latin typeface="微软雅黑" panose="020B0503020204020204" pitchFamily="34" charset="-122"/>
              <a:ea typeface="微软雅黑" panose="020B0503020204020204" pitchFamily="34" charset="-122"/>
              <a:sym typeface="+mn-ea"/>
            </a:endParaRPr>
          </a:p>
        </p:txBody>
      </p:sp>
      <p:pic>
        <p:nvPicPr>
          <p:cNvPr id="4" name="03-温度对平衡的影响 00_00_02-00_00_29.50">
            <a:hlinkClick r:id="" action="ppaction://media"/>
          </p:cNvPr>
          <p:cNvPicPr/>
          <p:nvPr>
            <a:vide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814070" y="853440"/>
            <a:ext cx="7516495" cy="4298950"/>
          </a:xfrm>
          <a:prstGeom prst="rect">
            <a:avLst/>
          </a:prstGeom>
        </p:spPr>
      </p:pic>
    </p:spTree>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p:tgtEl>
                        <p:sldTgt/>
                      </p:tgtEl>
                    </p:cond>
                  </p:end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3840480" cy="460375"/>
          </a:xfrm>
          <a:prstGeom prst="rect">
            <a:avLst/>
          </a:prstGeom>
          <a:noFill/>
        </p:spPr>
        <p:txBody>
          <a:bodyPr wrap="none" rtlCol="0">
            <a:spAutoFit/>
          </a:bodyPr>
          <a:lstStyle/>
          <a:p>
            <a:r>
              <a:rPr lang="zh-CN" altLang="en-US" sz="2400" b="1">
                <a:latin typeface="微软雅黑" panose="020B0503020204020204" pitchFamily="34" charset="-122"/>
                <a:ea typeface="微软雅黑" panose="020B0503020204020204" pitchFamily="34" charset="-122"/>
                <a:sym typeface="+mn-ea"/>
              </a:rPr>
              <a:t>温度变化对化学平衡的影响</a:t>
            </a:r>
            <a:endParaRPr lang="zh-CN" altLang="en-US" sz="2400" b="1">
              <a:latin typeface="微软雅黑" panose="020B0503020204020204" pitchFamily="34" charset="-122"/>
              <a:ea typeface="微软雅黑" panose="020B0503020204020204" pitchFamily="34" charset="-122"/>
              <a:sym typeface="+mn-ea"/>
            </a:endParaRPr>
          </a:p>
        </p:txBody>
      </p:sp>
      <p:graphicFrame>
        <p:nvGraphicFramePr>
          <p:cNvPr id="4" name="表格 3"/>
          <p:cNvGraphicFramePr>
            <a:graphicFrameLocks noGrp="1"/>
          </p:cNvGraphicFramePr>
          <p:nvPr>
            <p:custDataLst>
              <p:tags r:id="rId8"/>
            </p:custDataLst>
          </p:nvPr>
        </p:nvGraphicFramePr>
        <p:xfrm>
          <a:off x="447675" y="1885315"/>
          <a:ext cx="7872730" cy="2755900"/>
        </p:xfrm>
        <a:graphic>
          <a:graphicData uri="http://schemas.openxmlformats.org/drawingml/2006/table">
            <a:tbl>
              <a:tblPr firstRow="1" bandRow="1">
                <a:tableStyleId>{D7AC3CCA-C797-4891-BE02-D94E43425B78}</a:tableStyleId>
              </a:tblPr>
              <a:tblGrid>
                <a:gridCol w="1428115"/>
                <a:gridCol w="3289935"/>
                <a:gridCol w="3154680"/>
              </a:tblGrid>
              <a:tr h="487680">
                <a:tc>
                  <a:txBody>
                    <a:bodyPr wrap="square"/>
                    <a:lstStyle/>
                    <a:p>
                      <a:pPr algn="ctr">
                        <a:buNone/>
                      </a:pPr>
                      <a:r>
                        <a:rPr lang="zh-CN" altLang="en-US" sz="2400" b="0" smtClean="0">
                          <a:latin typeface="Times New Roman" panose="02020603050405020304" pitchFamily="18" charset="0"/>
                          <a:ea typeface="黑体" panose="02010609060101010101" charset="-122"/>
                        </a:rPr>
                        <a:t>实验</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28575">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r>
                        <a:rPr lang="zh-CN" altLang="en-US" sz="2400" b="0" smtClean="0">
                          <a:latin typeface="Times New Roman" panose="02020603050405020304" pitchFamily="18" charset="0"/>
                          <a:ea typeface="黑体" panose="02010609060101010101" charset="-122"/>
                          <a:cs typeface="Times New Roman" panose="02020603050405020304" pitchFamily="18" charset="0"/>
                        </a:rPr>
                        <a:t>浸泡在冰水中</a:t>
                      </a:r>
                      <a:endParaRPr lang="en-US" altLang="zh-CN"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12700">
                      <a:solidFill>
                        <a:schemeClr val="tx1"/>
                      </a:solidFill>
                      <a:prstDash val="solid"/>
                    </a:lnR>
                    <a:lnT w="28575">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r>
                        <a:rPr lang="zh-CN" altLang="en-US" sz="2400" b="0" smtClean="0">
                          <a:latin typeface="Times New Roman" panose="02020603050405020304" pitchFamily="18" charset="0"/>
                          <a:ea typeface="黑体" panose="02010609060101010101" charset="-122"/>
                          <a:cs typeface="Times New Roman" panose="02020603050405020304" pitchFamily="18" charset="0"/>
                        </a:rPr>
                        <a:t>浸泡在</a:t>
                      </a:r>
                      <a:r>
                        <a:rPr lang="zh-CN" altLang="en-US" sz="2400" b="1" smtClean="0">
                          <a:solidFill>
                            <a:srgbClr val="FF0000"/>
                          </a:solidFill>
                          <a:latin typeface="Times New Roman" panose="02020603050405020304" pitchFamily="18" charset="0"/>
                          <a:ea typeface="黑体" panose="02010609060101010101" charset="-122"/>
                          <a:cs typeface="Times New Roman" panose="02020603050405020304" pitchFamily="18" charset="0"/>
                        </a:rPr>
                        <a:t>热水</a:t>
                      </a:r>
                      <a:r>
                        <a:rPr lang="zh-CN" altLang="en-US" sz="2400" b="0" smtClean="0">
                          <a:latin typeface="Times New Roman" panose="02020603050405020304" pitchFamily="18" charset="0"/>
                          <a:ea typeface="黑体" panose="02010609060101010101" charset="-122"/>
                          <a:cs typeface="Times New Roman" panose="02020603050405020304" pitchFamily="18" charset="0"/>
                        </a:rPr>
                        <a:t>中</a:t>
                      </a:r>
                      <a:endParaRPr lang="en-US" altLang="zh-CN"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28575">
                      <a:solidFill>
                        <a:schemeClr val="tx1"/>
                      </a:solidFill>
                      <a:prstDash val="solid"/>
                    </a:lnR>
                    <a:lnT w="28575">
                      <a:solidFill>
                        <a:schemeClr val="tx1"/>
                      </a:solidFill>
                      <a:prstDash val="solid"/>
                    </a:lnT>
                    <a:lnB w="12700">
                      <a:solidFill>
                        <a:schemeClr val="tx1"/>
                      </a:solidFill>
                      <a:prstDash val="solid"/>
                    </a:lnB>
                    <a:lnTlToBr>
                      <a:noFill/>
                    </a:lnTlToBr>
                    <a:lnBlToTr>
                      <a:noFill/>
                    </a:lnBlToTr>
                    <a:noFill/>
                  </a:tcPr>
                </a:tc>
              </a:tr>
              <a:tr h="503555">
                <a:tc>
                  <a:txBody>
                    <a:bodyPr wrap="square"/>
                    <a:lstStyle/>
                    <a:p>
                      <a:pPr algn="ctr">
                        <a:buNone/>
                      </a:pPr>
                      <a:r>
                        <a:rPr lang="zh-CN" altLang="en-US" sz="2400" b="0" smtClean="0">
                          <a:latin typeface="Times New Roman" panose="02020603050405020304" pitchFamily="18" charset="0"/>
                          <a:ea typeface="黑体" panose="02010609060101010101" charset="-122"/>
                        </a:rPr>
                        <a:t>现象</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r>
                        <a:rPr lang="zh-CN" altLang="en-US" sz="2400" b="0" smtClean="0">
                          <a:latin typeface="Times New Roman" panose="02020603050405020304" pitchFamily="18" charset="0"/>
                          <a:ea typeface="黑体" panose="02010609060101010101" charset="-122"/>
                        </a:rPr>
                        <a:t>颜色</a:t>
                      </a:r>
                      <a:r>
                        <a:rPr lang="zh-CN" altLang="en-US" sz="2400" smtClean="0">
                          <a:latin typeface="Times New Roman" panose="02020603050405020304" pitchFamily="18" charset="0"/>
                          <a:ea typeface="黑体" panose="02010609060101010101" charset="-122"/>
                          <a:cs typeface="Times New Roman" panose="02020603050405020304" pitchFamily="18" charset="0"/>
                          <a:sym typeface="+mn-ea"/>
                        </a:rPr>
                        <a:t>变浅</a:t>
                      </a:r>
                      <a:endParaRPr lang="zh-CN" altLang="en-US" sz="2400" b="0" smtClean="0">
                        <a:latin typeface="Times New Roman" panose="02020603050405020304" pitchFamily="18" charset="0"/>
                        <a:ea typeface="黑体" panose="02010609060101010101" charset="-122"/>
                        <a:cs typeface="Times New Roman" panose="02020603050405020304" pitchFamily="18" charset="0"/>
                        <a:sym typeface="+mn-ea"/>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l">
                        <a:buNone/>
                      </a:pPr>
                      <a:r>
                        <a:rPr lang="en-US" altLang="zh-CN" sz="2400" b="0" smtClean="0">
                          <a:latin typeface="Times New Roman" panose="02020603050405020304" pitchFamily="18" charset="0"/>
                          <a:ea typeface="黑体" panose="02010609060101010101" charset="-122"/>
                          <a:cs typeface="Times New Roman" panose="02020603050405020304" pitchFamily="18" charset="0"/>
                          <a:sym typeface="+mn-ea"/>
                        </a:rPr>
                        <a:t>   </a:t>
                      </a:r>
                      <a:r>
                        <a:rPr lang="zh-CN" altLang="en-US" sz="2400" b="0" smtClean="0">
                          <a:latin typeface="Times New Roman" panose="02020603050405020304" pitchFamily="18" charset="0"/>
                          <a:ea typeface="黑体" panose="02010609060101010101" charset="-122"/>
                          <a:cs typeface="Times New Roman" panose="02020603050405020304" pitchFamily="18" charset="0"/>
                          <a:sym typeface="+mn-ea"/>
                        </a:rPr>
                        <a:t>颜色</a:t>
                      </a:r>
                      <a:r>
                        <a:rPr lang="zh-CN" altLang="en-US" sz="2400" b="1" smtClean="0">
                          <a:solidFill>
                            <a:srgbClr val="FF0000"/>
                          </a:solidFill>
                          <a:latin typeface="Times New Roman" panose="02020603050405020304" pitchFamily="18" charset="0"/>
                          <a:ea typeface="黑体" panose="02010609060101010101" charset="-122"/>
                          <a:sym typeface="+mn-ea"/>
                        </a:rPr>
                        <a:t>加深</a:t>
                      </a:r>
                      <a:endParaRPr lang="zh-CN" altLang="en-US" sz="2400" b="1" smtClean="0">
                        <a:solidFill>
                          <a:srgbClr val="FF0000"/>
                        </a:solidFill>
                        <a:latin typeface="Times New Roman" panose="02020603050405020304" pitchFamily="18" charset="0"/>
                        <a:ea typeface="黑体" panose="02010609060101010101" charset="-122"/>
                        <a:cs typeface="Times New Roman" panose="02020603050405020304" pitchFamily="18" charset="0"/>
                        <a:sym typeface="+mn-ea"/>
                      </a:endParaRPr>
                    </a:p>
                  </a:txBody>
                  <a:tcPr vert="horz">
                    <a:lnL w="12700">
                      <a:solidFill>
                        <a:schemeClr val="tx1"/>
                      </a:solidFill>
                      <a:prstDash val="solid"/>
                    </a:lnL>
                    <a:lnR w="28575">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575945">
                <a:tc>
                  <a:txBody>
                    <a:bodyPr wrap="square"/>
                    <a:lstStyle/>
                    <a:p>
                      <a:pPr algn="ctr">
                        <a:buNone/>
                      </a:pPr>
                      <a:r>
                        <a:rPr lang="zh-CN" altLang="en-US" sz="2400" b="0" smtClean="0">
                          <a:latin typeface="Times New Roman" panose="02020603050405020304" pitchFamily="18" charset="0"/>
                          <a:ea typeface="黑体" panose="02010609060101010101" charset="-122"/>
                        </a:rPr>
                        <a:t>移动方向</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c>
                  <a:txBody>
                    <a:bodyPr wrap="square"/>
                    <a:lstStyle/>
                    <a:p>
                      <a:pPr algn="ctr">
                        <a:buNone/>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28575">
                      <a:solidFill>
                        <a:schemeClr val="tx1"/>
                      </a:solidFill>
                      <a:prstDash val="solid"/>
                    </a:lnR>
                    <a:lnT w="12700">
                      <a:solidFill>
                        <a:schemeClr val="tx1"/>
                      </a:solidFill>
                      <a:prstDash val="solid"/>
                    </a:lnT>
                    <a:lnB w="12700">
                      <a:solidFill>
                        <a:schemeClr val="tx1"/>
                      </a:solidFill>
                      <a:prstDash val="solid"/>
                    </a:lnB>
                    <a:lnTlToBr>
                      <a:noFill/>
                    </a:lnTlToBr>
                    <a:lnBlToTr>
                      <a:noFill/>
                    </a:lnBlToTr>
                    <a:noFill/>
                  </a:tcPr>
                </a:tc>
              </a:tr>
              <a:tr h="763905">
                <a:tc>
                  <a:txBody>
                    <a:bodyPr wrap="square"/>
                    <a:lstStyle/>
                    <a:p>
                      <a:pPr algn="ctr">
                        <a:buNone/>
                      </a:pPr>
                      <a:endParaRPr lang="zh-CN" altLang="en-US" sz="2400" b="0">
                        <a:latin typeface="Times New Roman" panose="02020603050405020304" pitchFamily="18" charset="0"/>
                        <a:ea typeface="黑体" panose="02010609060101010101" charset="-122"/>
                      </a:endParaRPr>
                    </a:p>
                    <a:p>
                      <a:pPr algn="ctr">
                        <a:buNone/>
                      </a:pPr>
                      <a:r>
                        <a:rPr lang="zh-CN" altLang="en-US" sz="2400" b="0">
                          <a:latin typeface="Times New Roman" panose="02020603050405020304" pitchFamily="18" charset="0"/>
                          <a:ea typeface="黑体" panose="02010609060101010101" charset="-122"/>
                        </a:rPr>
                        <a:t>结论</a:t>
                      </a:r>
                      <a:endParaRPr lang="zh-CN" altLang="en-US" sz="2400" b="0">
                        <a:latin typeface="Times New Roman" panose="02020603050405020304" pitchFamily="18" charset="0"/>
                        <a:ea typeface="黑体" panose="02010609060101010101" charset="-122"/>
                      </a:endParaRPr>
                    </a:p>
                  </a:txBody>
                  <a:tcPr vert="horz">
                    <a:lnL w="28575">
                      <a:solidFill>
                        <a:schemeClr val="tx1"/>
                      </a:solidFill>
                      <a:prstDash val="solid"/>
                    </a:lnL>
                    <a:lnR w="12700">
                      <a:solidFill>
                        <a:schemeClr val="tx1"/>
                      </a:solidFill>
                      <a:prstDash val="solid"/>
                    </a:lnR>
                    <a:lnT w="12700">
                      <a:solidFill>
                        <a:schemeClr val="tx1"/>
                      </a:solidFill>
                      <a:prstDash val="solid"/>
                    </a:lnT>
                    <a:lnB w="28575">
                      <a:solidFill>
                        <a:schemeClr val="tx1"/>
                      </a:solidFill>
                      <a:prstDash val="solid"/>
                    </a:lnB>
                    <a:lnTlToBr>
                      <a:noFill/>
                    </a:lnTlToBr>
                    <a:lnBlToTr>
                      <a:noFill/>
                    </a:lnBlToTr>
                    <a:noFill/>
                  </a:tcPr>
                </a:tc>
                <a:tc gridSpan="2">
                  <a:txBody>
                    <a:bodyPr wrap="square"/>
                    <a:lstStyle/>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zh-CN" altLang="en-US" sz="2400" b="0">
                        <a:latin typeface="Times New Roman" panose="02020603050405020304" pitchFamily="18" charset="0"/>
                        <a:ea typeface="黑体" panose="02010609060101010101" charset="-122"/>
                        <a:cs typeface="Times New Roman" panose="02020603050405020304" pitchFamily="18" charset="0"/>
                      </a:endParaRPr>
                    </a:p>
                  </a:txBody>
                  <a:tcPr vert="horz">
                    <a:lnL w="12700">
                      <a:solidFill>
                        <a:schemeClr val="tx1"/>
                      </a:solidFill>
                      <a:prstDash val="solid"/>
                    </a:lnL>
                    <a:lnR w="28575">
                      <a:solidFill>
                        <a:schemeClr val="tx1"/>
                      </a:solidFill>
                      <a:prstDash val="solid"/>
                    </a:lnR>
                    <a:lnT w="12700">
                      <a:solidFill>
                        <a:schemeClr val="tx1"/>
                      </a:solidFill>
                      <a:prstDash val="solid"/>
                    </a:lnT>
                    <a:lnB w="28575">
                      <a:solidFill>
                        <a:schemeClr val="tx1"/>
                      </a:solidFill>
                      <a:prstDash val="solid"/>
                    </a:lnB>
                    <a:lnTlToBr>
                      <a:noFill/>
                    </a:lnTlToBr>
                    <a:lnBlToTr>
                      <a:noFill/>
                    </a:lnBlToTr>
                    <a:noFill/>
                  </a:tcPr>
                </a:tc>
                <a:tc hMerge="1">
                  <a:tcPr>
                    <a:lnL w="12700" cap="flat" cmpd="sng" algn="ctr">
                      <a:solidFill>
                        <a:schemeClr val="tx1"/>
                      </a:solidFill>
                      <a:prstDash val="solid"/>
                      <a:round/>
                      <a:headEnd type="none" w="med" len="med"/>
                      <a:tailEnd type="none" w="med" len="med"/>
                    </a:lnL>
                    <a:lnR w="28575">
                      <a:solidFill>
                        <a:schemeClr val="tx1"/>
                      </a:solidFill>
                      <a:prstDash val="solid"/>
                    </a:lnR>
                    <a:lnT w="12700">
                      <a:solidFill>
                        <a:schemeClr val="tx1"/>
                      </a:solidFill>
                      <a:prstDash val="solid"/>
                    </a:lnT>
                    <a:lnB w="28575">
                      <a:solidFill>
                        <a:schemeClr val="tx1"/>
                      </a:solidFill>
                      <a:prstDash val="solid"/>
                    </a:lnB>
                    <a:noFill/>
                  </a:tcPr>
                </a:tc>
              </a:tr>
            </a:tbl>
          </a:graphicData>
        </a:graphic>
      </p:graphicFrame>
      <p:sp>
        <p:nvSpPr>
          <p:cNvPr id="19" name="矩形 18"/>
          <p:cNvSpPr/>
          <p:nvPr>
            <p:custDataLst>
              <p:tags r:id="rId9"/>
            </p:custDataLst>
          </p:nvPr>
        </p:nvSpPr>
        <p:spPr>
          <a:xfrm>
            <a:off x="2422072" y="2895387"/>
            <a:ext cx="2621280" cy="460375"/>
          </a:xfrm>
          <a:prstGeom prst="rect">
            <a:avLst/>
          </a:prstGeom>
        </p:spPr>
        <p:txBody>
          <a:bodyPr wrap="none">
            <a:spAutoFit/>
          </a:bodyPr>
          <a:lstStyle/>
          <a:p>
            <a:pPr algn="ctr"/>
            <a:r>
              <a:rPr lang="zh-CN" altLang="en-US" sz="2400" smtClean="0">
                <a:latin typeface="黑体" panose="02010609060101010101" charset="-122"/>
                <a:ea typeface="黑体" panose="02010609060101010101" charset="-122"/>
              </a:rPr>
              <a:t>向</a:t>
            </a:r>
            <a:r>
              <a:rPr lang="zh-CN" altLang="en-US" sz="2400" smtClean="0">
                <a:latin typeface="黑体" panose="02010609060101010101" charset="-122"/>
                <a:ea typeface="黑体" panose="02010609060101010101" charset="-122"/>
                <a:sym typeface="+mn-ea"/>
              </a:rPr>
              <a:t>正</a:t>
            </a:r>
            <a:r>
              <a:rPr lang="zh-CN" altLang="en-US" sz="2400" smtClean="0">
                <a:latin typeface="黑体" panose="02010609060101010101" charset="-122"/>
                <a:ea typeface="黑体" panose="02010609060101010101" charset="-122"/>
              </a:rPr>
              <a:t>反应方向移动</a:t>
            </a:r>
            <a:endParaRPr lang="zh-CN" altLang="en-US" sz="2400">
              <a:latin typeface="黑体" panose="02010609060101010101" charset="-122"/>
              <a:ea typeface="黑体" panose="02010609060101010101" charset="-122"/>
            </a:endParaRPr>
          </a:p>
        </p:txBody>
      </p:sp>
      <p:sp>
        <p:nvSpPr>
          <p:cNvPr id="21" name="矩形 20"/>
          <p:cNvSpPr/>
          <p:nvPr>
            <p:custDataLst>
              <p:tags r:id="rId10"/>
            </p:custDataLst>
          </p:nvPr>
        </p:nvSpPr>
        <p:spPr>
          <a:xfrm>
            <a:off x="5133666" y="2882686"/>
            <a:ext cx="2621280" cy="460375"/>
          </a:xfrm>
          <a:prstGeom prst="rect">
            <a:avLst/>
          </a:prstGeom>
        </p:spPr>
        <p:txBody>
          <a:bodyPr wrap="none">
            <a:spAutoFit/>
          </a:bodyPr>
          <a:lstStyle/>
          <a:p>
            <a:pPr algn="ctr"/>
            <a:r>
              <a:rPr lang="zh-CN" altLang="en-US" sz="2400" smtClean="0">
                <a:latin typeface="黑体" panose="02010609060101010101" charset="-122"/>
                <a:ea typeface="黑体" panose="02010609060101010101" charset="-122"/>
              </a:rPr>
              <a:t>向</a:t>
            </a:r>
            <a:r>
              <a:rPr lang="zh-CN" altLang="en-US" sz="2400" smtClean="0">
                <a:solidFill>
                  <a:srgbClr val="FF0000"/>
                </a:solidFill>
                <a:latin typeface="黑体" panose="02010609060101010101" charset="-122"/>
                <a:ea typeface="黑体" panose="02010609060101010101" charset="-122"/>
                <a:sym typeface="+mn-ea"/>
              </a:rPr>
              <a:t>逆</a:t>
            </a:r>
            <a:r>
              <a:rPr lang="zh-CN" altLang="en-US" sz="2400" smtClean="0">
                <a:latin typeface="黑体" panose="02010609060101010101" charset="-122"/>
                <a:ea typeface="黑体" panose="02010609060101010101" charset="-122"/>
              </a:rPr>
              <a:t>反应方向移动</a:t>
            </a:r>
            <a:endParaRPr lang="zh-CN" altLang="en-US" sz="2400">
              <a:latin typeface="黑体" panose="02010609060101010101" charset="-122"/>
              <a:ea typeface="黑体" panose="02010609060101010101" charset="-122"/>
            </a:endParaRPr>
          </a:p>
        </p:txBody>
      </p:sp>
      <p:grpSp>
        <p:nvGrpSpPr>
          <p:cNvPr id="2" name="组合 1"/>
          <p:cNvGrpSpPr/>
          <p:nvPr>
            <p:custDataLst>
              <p:tags r:id="rId11"/>
            </p:custDataLst>
          </p:nvPr>
        </p:nvGrpSpPr>
        <p:grpSpPr>
          <a:xfrm>
            <a:off x="1816417" y="719376"/>
            <a:ext cx="5940461" cy="951552"/>
            <a:chOff x="2159952" y="2938660"/>
            <a:chExt cx="5940461" cy="951552"/>
          </a:xfrm>
        </p:grpSpPr>
        <p:sp>
          <p:nvSpPr>
            <p:cNvPr id="3" name="矩形 2"/>
            <p:cNvSpPr/>
            <p:nvPr>
              <p:custDataLst>
                <p:tags r:id="rId12"/>
              </p:custDataLst>
            </p:nvPr>
          </p:nvSpPr>
          <p:spPr>
            <a:xfrm>
              <a:off x="5427063" y="2938660"/>
              <a:ext cx="2673350" cy="460375"/>
            </a:xfrm>
            <a:prstGeom prst="rect">
              <a:avLst/>
            </a:prstGeom>
          </p:spPr>
          <p:txBody>
            <a:bodyPr wrap="none">
              <a:spAutoFit/>
            </a:bodyPr>
            <a:lstStyle/>
            <a:p>
              <a:pPr>
                <a:spcBef>
                  <a:spcPct val="20000"/>
                </a:spcBef>
              </a:pPr>
              <a:r>
                <a:rPr lang="en-US" altLang="zh-CN" sz="2400" b="1" smtClean="0">
                  <a:solidFill>
                    <a:prstClr val="black"/>
                  </a:solidFill>
                  <a:latin typeface="Times New Roman" panose="02020603050405020304" pitchFamily="18" charset="0"/>
                  <a:ea typeface="黑体" panose="02010609060101010101" charset="-122"/>
                  <a:cs typeface="Times New Roman" panose="02020603050405020304" pitchFamily="18" charset="0"/>
                </a:rPr>
                <a:t> </a:t>
              </a:r>
              <a:r>
                <a:rPr lang="el-GR" altLang="zh-CN" sz="2400" b="1" smtClean="0">
                  <a:solidFill>
                    <a:prstClr val="black"/>
                  </a:solidFill>
                  <a:latin typeface="Times New Roman" panose="02020603050405020304" pitchFamily="18" charset="0"/>
                  <a:ea typeface="黑体" panose="02010609060101010101" charset="-122"/>
                  <a:cs typeface="Times New Roman" panose="02020603050405020304" pitchFamily="18" charset="0"/>
                </a:rPr>
                <a:t>∆</a:t>
              </a:r>
              <a:r>
                <a:rPr lang="en-US" altLang="zh-CN" sz="2400" b="1" i="1" smtClean="0">
                  <a:solidFill>
                    <a:prstClr val="black"/>
                  </a:solidFill>
                  <a:latin typeface="Times New Roman" panose="02020603050405020304" pitchFamily="18" charset="0"/>
                  <a:ea typeface="黑体" panose="02010609060101010101" charset="-122"/>
                  <a:cs typeface="Times New Roman" panose="02020603050405020304" pitchFamily="18" charset="0"/>
                </a:rPr>
                <a:t>H </a:t>
              </a:r>
              <a:r>
                <a:rPr lang="zh-CN" altLang="en-US" sz="2400" b="1" smtClean="0">
                  <a:solidFill>
                    <a:prstClr val="black"/>
                  </a:solidFill>
                  <a:latin typeface="Times New Roman" panose="02020603050405020304" pitchFamily="18" charset="0"/>
                  <a:ea typeface="黑体" panose="02010609060101010101" charset="-122"/>
                  <a:cs typeface="Times New Roman" panose="02020603050405020304" pitchFamily="18" charset="0"/>
                </a:rPr>
                <a:t>＝</a:t>
              </a:r>
              <a:r>
                <a:rPr lang="en-US" altLang="zh-CN" sz="2400" b="1" smtClean="0">
                  <a:latin typeface="Times New Roman" panose="02020603050405020304" pitchFamily="18" charset="0"/>
                  <a:ea typeface="黑体" panose="02010609060101010101" charset="-122"/>
                  <a:cs typeface="Times New Roman" panose="02020603050405020304" pitchFamily="18" charset="0"/>
                  <a:sym typeface="+mn-ea"/>
                </a:rPr>
                <a:t>-56.9 </a:t>
              </a:r>
              <a:r>
                <a:rPr lang="en-US" altLang="zh-CN" sz="2400" b="1">
                  <a:latin typeface="Times New Roman" panose="02020603050405020304" pitchFamily="18" charset="0"/>
                  <a:ea typeface="黑体" panose="02010609060101010101" charset="-122"/>
                  <a:cs typeface="Times New Roman" panose="02020603050405020304" pitchFamily="18" charset="0"/>
                  <a:sym typeface="+mn-ea"/>
                </a:rPr>
                <a:t>kJ/mol</a:t>
              </a:r>
              <a:endParaRPr lang="en-US" altLang="zh-CN" sz="2400" b="1">
                <a:latin typeface="Times New Roman" panose="02020603050405020304" pitchFamily="18" charset="0"/>
                <a:ea typeface="黑体" panose="02010609060101010101" charset="-122"/>
                <a:cs typeface="Times New Roman" panose="02020603050405020304" pitchFamily="18" charset="0"/>
              </a:endParaRPr>
            </a:p>
          </p:txBody>
        </p:sp>
        <p:grpSp>
          <p:nvGrpSpPr>
            <p:cNvPr id="5" name="组合 4"/>
            <p:cNvGrpSpPr/>
            <p:nvPr>
              <p:custDataLst>
                <p:tags r:id="rId13"/>
              </p:custDataLst>
            </p:nvPr>
          </p:nvGrpSpPr>
          <p:grpSpPr>
            <a:xfrm>
              <a:off x="2159952" y="2952051"/>
              <a:ext cx="5048250" cy="938161"/>
              <a:chOff x="2054381" y="3015679"/>
              <a:chExt cx="5048250" cy="938161"/>
            </a:xfrm>
          </p:grpSpPr>
          <p:sp>
            <p:nvSpPr>
              <p:cNvPr id="22" name="Text Box 39"/>
              <p:cNvSpPr txBox="1"/>
              <p:nvPr>
                <p:custDataLst>
                  <p:tags r:id="rId14"/>
                </p:custDataLst>
              </p:nvPr>
            </p:nvSpPr>
            <p:spPr>
              <a:xfrm>
                <a:off x="2054381" y="3015679"/>
                <a:ext cx="5048250" cy="460375"/>
              </a:xfrm>
              <a:prstGeom prst="rect">
                <a:avLst/>
              </a:prstGeom>
              <a:noFill/>
              <a:ln w="9525">
                <a:noFill/>
              </a:ln>
            </p:spPr>
            <p:txBody>
              <a:bodyPr wrap="square">
                <a:spAutoFit/>
              </a:bodyPr>
              <a:lstStyle/>
              <a:p>
                <a:pPr>
                  <a:spcBef>
                    <a:spcPct val="20000"/>
                  </a:spcBef>
                </a:pPr>
                <a:r>
                  <a:rPr lang="en-US" altLang="zh-CN" sz="2400" b="1">
                    <a:latin typeface="黑体" panose="02010609060101010101" charset="-122"/>
                    <a:ea typeface="黑体" panose="02010609060101010101" charset="-122"/>
                    <a:cs typeface="Times New Roman" panose="02020603050405020304" pitchFamily="18" charset="0"/>
                  </a:rPr>
                  <a:t> </a:t>
                </a:r>
                <a:r>
                  <a:rPr lang="en-US" altLang="zh-CN" sz="2400" b="1" smtClean="0">
                    <a:latin typeface="黑体" panose="02010609060101010101" charset="-122"/>
                    <a:ea typeface="黑体" panose="02010609060101010101" charset="-122"/>
                    <a:cs typeface="Times New Roman" panose="02020603050405020304" pitchFamily="18" charset="0"/>
                  </a:rPr>
                  <a:t> </a:t>
                </a:r>
                <a:r>
                  <a:rPr lang="en-US" altLang="zh-CN" sz="2400" b="1" smtClean="0">
                    <a:latin typeface="Times New Roman" panose="02020603050405020304" pitchFamily="18" charset="0"/>
                    <a:ea typeface="黑体" panose="02010609060101010101" charset="-122"/>
                    <a:cs typeface="Times New Roman" panose="02020603050405020304" pitchFamily="18" charset="0"/>
                  </a:rPr>
                  <a:t>2NO</a:t>
                </a:r>
                <a:r>
                  <a:rPr lang="en-US" altLang="zh-CN" sz="2400" b="1" baseline="-25000" smtClean="0">
                    <a:latin typeface="Times New Roman" panose="02020603050405020304" pitchFamily="18" charset="0"/>
                    <a:ea typeface="黑体" panose="02010609060101010101" charset="-122"/>
                    <a:cs typeface="Times New Roman" panose="02020603050405020304" pitchFamily="18" charset="0"/>
                  </a:rPr>
                  <a:t>2</a:t>
                </a:r>
                <a:r>
                  <a:rPr lang="en-US" altLang="zh-CN" sz="2400" b="1" smtClean="0">
                    <a:latin typeface="Times New Roman" panose="02020603050405020304" pitchFamily="18" charset="0"/>
                    <a:ea typeface="黑体" panose="02010609060101010101" charset="-122"/>
                    <a:cs typeface="Times New Roman" panose="02020603050405020304" pitchFamily="18" charset="0"/>
                  </a:rPr>
                  <a:t>(g)         N</a:t>
                </a:r>
                <a:r>
                  <a:rPr lang="en-US" altLang="zh-CN" sz="2400" b="1" baseline="-25000" smtClean="0">
                    <a:latin typeface="Times New Roman" panose="02020603050405020304" pitchFamily="18" charset="0"/>
                    <a:ea typeface="黑体" panose="02010609060101010101" charset="-122"/>
                    <a:cs typeface="Times New Roman" panose="02020603050405020304" pitchFamily="18" charset="0"/>
                  </a:rPr>
                  <a:t>2</a:t>
                </a:r>
                <a:r>
                  <a:rPr lang="en-US" altLang="zh-CN" sz="2400" b="1" smtClean="0">
                    <a:latin typeface="Times New Roman" panose="02020603050405020304" pitchFamily="18" charset="0"/>
                    <a:ea typeface="黑体" panose="02010609060101010101" charset="-122"/>
                    <a:cs typeface="Times New Roman" panose="02020603050405020304" pitchFamily="18" charset="0"/>
                  </a:rPr>
                  <a:t>O</a:t>
                </a:r>
                <a:r>
                  <a:rPr lang="en-US" altLang="zh-CN" sz="2400" b="1" baseline="-25000" smtClean="0">
                    <a:latin typeface="Times New Roman" panose="02020603050405020304" pitchFamily="18" charset="0"/>
                    <a:ea typeface="黑体" panose="02010609060101010101" charset="-122"/>
                    <a:cs typeface="Times New Roman" panose="02020603050405020304" pitchFamily="18" charset="0"/>
                  </a:rPr>
                  <a:t>4</a:t>
                </a:r>
                <a:r>
                  <a:rPr lang="en-US" altLang="zh-CN" sz="2400" b="1" smtClean="0">
                    <a:latin typeface="Times New Roman" panose="02020603050405020304" pitchFamily="18" charset="0"/>
                    <a:ea typeface="黑体" panose="02010609060101010101" charset="-122"/>
                    <a:cs typeface="Times New Roman" panose="02020603050405020304" pitchFamily="18" charset="0"/>
                  </a:rPr>
                  <a:t>(g</a:t>
                </a:r>
                <a:r>
                  <a:rPr lang="en-US" altLang="zh-CN" sz="2400" b="1">
                    <a:latin typeface="Times New Roman" panose="02020603050405020304" pitchFamily="18" charset="0"/>
                    <a:ea typeface="黑体" panose="02010609060101010101" charset="-122"/>
                    <a:cs typeface="Times New Roman" panose="02020603050405020304" pitchFamily="18" charset="0"/>
                  </a:rPr>
                  <a:t>)</a:t>
                </a:r>
                <a:endParaRPr lang="en-US" altLang="zh-CN" sz="2400" b="1">
                  <a:latin typeface="Times New Roman" panose="02020603050405020304" pitchFamily="18" charset="0"/>
                  <a:ea typeface="黑体" panose="02010609060101010101" charset="-122"/>
                  <a:cs typeface="Times New Roman" panose="02020603050405020304" pitchFamily="18" charset="0"/>
                </a:endParaRPr>
              </a:p>
            </p:txBody>
          </p:sp>
          <p:sp>
            <p:nvSpPr>
              <p:cNvPr id="23" name="文本框 11"/>
              <p:cNvSpPr txBox="1"/>
              <p:nvPr>
                <p:custDataLst>
                  <p:tags r:id="rId15"/>
                </p:custDataLst>
              </p:nvPr>
            </p:nvSpPr>
            <p:spPr>
              <a:xfrm>
                <a:off x="2446427" y="3493465"/>
                <a:ext cx="1097280" cy="460375"/>
              </a:xfrm>
              <a:prstGeom prst="rect">
                <a:avLst/>
              </a:prstGeom>
              <a:noFill/>
            </p:spPr>
            <p:txBody>
              <a:bodyPr wrap="none" rtlCol="0" anchor="t">
                <a:spAutoFit/>
              </a:bodyPr>
              <a:lstStyle/>
              <a:p>
                <a:pPr marR="0" algn="l" defTabSz="914400">
                  <a:spcBef>
                    <a:spcPct val="50000"/>
                  </a:spcBef>
                  <a:buClrTx/>
                  <a:buSzTx/>
                  <a:buFontTx/>
                  <a:defRPr/>
                </a:pPr>
                <a:r>
                  <a:rPr lang="zh-CN" altLang="en-US" sz="2400" b="1" noProof="0">
                    <a:solidFill>
                      <a:schemeClr val="accent6">
                        <a:lumMod val="50000"/>
                      </a:schemeClr>
                    </a:solidFill>
                    <a:effectLst/>
                    <a:latin typeface="微软雅黑" panose="020B0503020204020204" pitchFamily="34" charset="-122"/>
                    <a:ea typeface="微软雅黑" panose="020B0503020204020204" pitchFamily="34" charset="-122"/>
                    <a:cs typeface="华文楷体" panose="02010600040101010101" pitchFamily="2" charset="-122"/>
                  </a:rPr>
                  <a:t>红棕色</a:t>
                </a:r>
                <a:endParaRPr lang="zh-CN" altLang="en-US" sz="2400" b="1" noProof="0">
                  <a:solidFill>
                    <a:schemeClr val="accent6">
                      <a:lumMod val="50000"/>
                    </a:schemeClr>
                  </a:solidFill>
                  <a:effectLst/>
                  <a:latin typeface="微软雅黑" panose="020B0503020204020204" pitchFamily="34" charset="-122"/>
                  <a:ea typeface="微软雅黑" panose="020B0503020204020204" pitchFamily="34" charset="-122"/>
                  <a:cs typeface="华文楷体" panose="02010600040101010101" pitchFamily="2" charset="-122"/>
                </a:endParaRPr>
              </a:p>
            </p:txBody>
          </p:sp>
          <p:sp>
            <p:nvSpPr>
              <p:cNvPr id="24" name="文本框 19"/>
              <p:cNvSpPr txBox="1"/>
              <p:nvPr>
                <p:custDataLst>
                  <p:tags r:id="rId16"/>
                </p:custDataLst>
              </p:nvPr>
            </p:nvSpPr>
            <p:spPr>
              <a:xfrm>
                <a:off x="4176793" y="3493464"/>
                <a:ext cx="792480" cy="460375"/>
              </a:xfrm>
              <a:prstGeom prst="rect">
                <a:avLst/>
              </a:prstGeom>
              <a:noFill/>
            </p:spPr>
            <p:txBody>
              <a:bodyPr wrap="none" rtlCol="0" anchor="t">
                <a:spAutoFit/>
              </a:bodyPr>
              <a:lstStyle/>
              <a:p>
                <a:pPr marR="0" algn="l" defTabSz="914400">
                  <a:spcBef>
                    <a:spcPct val="50000"/>
                  </a:spcBef>
                  <a:buClrTx/>
                  <a:buSzTx/>
                  <a:buFontTx/>
                  <a:defRPr/>
                </a:pPr>
                <a:r>
                  <a:rPr lang="zh-CN" altLang="en-US" sz="2400" b="1" noProof="0">
                    <a:effectLst/>
                    <a:latin typeface="微软雅黑" panose="020B0503020204020204" pitchFamily="34" charset="-122"/>
                    <a:ea typeface="微软雅黑" panose="020B0503020204020204" pitchFamily="34" charset="-122"/>
                    <a:cs typeface="华文楷体" panose="02010600040101010101" pitchFamily="2" charset="-122"/>
                  </a:rPr>
                  <a:t>无色</a:t>
                </a:r>
                <a:endParaRPr lang="zh-CN" altLang="en-US" sz="2400" b="1" noProof="0">
                  <a:effectLst/>
                  <a:latin typeface="微软雅黑" panose="020B0503020204020204" pitchFamily="34" charset="-122"/>
                  <a:ea typeface="微软雅黑" panose="020B0503020204020204" pitchFamily="34" charset="-122"/>
                  <a:cs typeface="华文楷体" panose="02010600040101010101" pitchFamily="2" charset="-122"/>
                </a:endParaRPr>
              </a:p>
            </p:txBody>
          </p:sp>
          <p:grpSp>
            <p:nvGrpSpPr>
              <p:cNvPr id="25" name="组合 24"/>
              <p:cNvGrpSpPr/>
              <p:nvPr>
                <p:custDataLst>
                  <p:tags r:id="rId17"/>
                </p:custDataLst>
              </p:nvPr>
            </p:nvGrpSpPr>
            <p:grpSpPr>
              <a:xfrm>
                <a:off x="3538950" y="3131550"/>
                <a:ext cx="590400" cy="290227"/>
                <a:chOff x="6137274" y="2170689"/>
                <a:chExt cx="590400" cy="290227"/>
              </a:xfrm>
            </p:grpSpPr>
            <p:grpSp>
              <p:nvGrpSpPr>
                <p:cNvPr id="26" name="组合 25"/>
                <p:cNvGrpSpPr/>
                <p:nvPr>
                  <p:custDataLst>
                    <p:tags r:id="rId18"/>
                  </p:custDataLst>
                </p:nvPr>
              </p:nvGrpSpPr>
              <p:grpSpPr>
                <a:xfrm>
                  <a:off x="6137274" y="2170689"/>
                  <a:ext cx="590400" cy="110694"/>
                  <a:chOff x="19491500" y="6085168"/>
                  <a:chExt cx="590400" cy="110694"/>
                </a:xfrm>
              </p:grpSpPr>
              <p:cxnSp>
                <p:nvCxnSpPr>
                  <p:cNvPr id="27" name="直接连接符 26"/>
                  <p:cNvCxnSpPr/>
                  <p:nvPr>
                    <p:custDataLst>
                      <p:tags r:id="rId19"/>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28" name="直接连接符 27"/>
                  <p:cNvCxnSpPr/>
                  <p:nvPr>
                    <p:custDataLst>
                      <p:tags r:id="rId20"/>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30" name="直接连接符 29"/>
                <p:cNvCxnSpPr/>
                <p:nvPr>
                  <p:custDataLst>
                    <p:tags r:id="rId21"/>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31" name="直接连接符 30"/>
                <p:cNvCxnSpPr/>
                <p:nvPr>
                  <p:custDataLst>
                    <p:tags r:id="rId22"/>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grpSp>
      </p:grpSp>
      <p:sp>
        <p:nvSpPr>
          <p:cNvPr id="102" name="文本框 101"/>
          <p:cNvSpPr txBox="1"/>
          <p:nvPr>
            <p:custDataLst>
              <p:tags r:id="rId23"/>
            </p:custDataLst>
          </p:nvPr>
        </p:nvSpPr>
        <p:spPr>
          <a:xfrm>
            <a:off x="1816735" y="3619500"/>
            <a:ext cx="6841490" cy="829945"/>
          </a:xfrm>
          <a:prstGeom prst="rect">
            <a:avLst/>
          </a:prstGeom>
          <a:noFill/>
          <a:ln w="9525">
            <a:noFill/>
          </a:ln>
        </p:spPr>
        <p:txBody>
          <a:bodyPr wrap="square">
            <a:spAutoFit/>
          </a:bodyPr>
          <a:lstStyle/>
          <a:p>
            <a:pPr indent="0"/>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升高温度，平衡向正反应方向移动</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即吸热方向</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降低温度，平衡向逆反应方向移动</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即放热方向</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2" name="图片 31"/>
          <p:cNvPicPr>
            <a:picLocks noChangeAspect="1"/>
          </p:cNvPicPr>
          <p:nvPr>
            <p:custDataLst>
              <p:tags r:id="rId24"/>
            </p:custDataLst>
          </p:nvPr>
        </p:nvPicPr>
        <p:blipFill>
          <a:blip r:embed="rId25"/>
          <a:srcRect l="23600" t="19839" r="58292" b="6934"/>
          <a:stretch>
            <a:fillRect/>
          </a:stretch>
        </p:blipFill>
        <p:spPr>
          <a:xfrm>
            <a:off x="1341755" y="1776730"/>
            <a:ext cx="1184910" cy="1736725"/>
          </a:xfrm>
          <a:prstGeom prst="rect">
            <a:avLst/>
          </a:prstGeom>
        </p:spPr>
      </p:pic>
      <p:pic>
        <p:nvPicPr>
          <p:cNvPr id="33" name="图片 32"/>
          <p:cNvPicPr>
            <a:picLocks noChangeAspect="1"/>
          </p:cNvPicPr>
          <p:nvPr>
            <p:custDataLst>
              <p:tags r:id="rId26"/>
            </p:custDataLst>
          </p:nvPr>
        </p:nvPicPr>
        <p:blipFill>
          <a:blip r:embed="rId25"/>
          <a:srcRect l="55090" t="20375" r="26657" b="6908"/>
          <a:stretch>
            <a:fillRect/>
          </a:stretch>
        </p:blipFill>
        <p:spPr>
          <a:xfrm>
            <a:off x="7846060" y="1788795"/>
            <a:ext cx="1194435" cy="172466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p:tgtEl>
                                          <p:spTgt spid="32"/>
                                        </p:tgtEl>
                                        <p:attrNameLst>
                                          <p:attrName>ppt_y</p:attrName>
                                        </p:attrNameLst>
                                      </p:cBhvr>
                                      <p:tavLst>
                                        <p:tav tm="0">
                                          <p:val>
                                            <p:strVal val="#ppt_y+#ppt_h*1.125000"/>
                                          </p:val>
                                        </p:tav>
                                        <p:tav tm="100000">
                                          <p:val>
                                            <p:strVal val="#ppt_y"/>
                                          </p:val>
                                        </p:tav>
                                      </p:tavLst>
                                    </p:anim>
                                    <p:animEffect transition="in" filter="wipe(up)">
                                      <p:cBhvr>
                                        <p:cTn id="8" dur="500"/>
                                        <p:tgtEl>
                                          <p:spTgt spid="32"/>
                                        </p:tgtEl>
                                      </p:cBhvr>
                                    </p:animEffect>
                                  </p:childTnLst>
                                </p:cTn>
                              </p:par>
                              <p:par>
                                <p:cTn id="9" presetID="1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ppt_y</p:attrName>
                                        </p:attrNameLst>
                                      </p:cBhvr>
                                      <p:tavLst>
                                        <p:tav tm="0">
                                          <p:val>
                                            <p:strVal val="#ppt_y+#ppt_h*1.125000"/>
                                          </p:val>
                                        </p:tav>
                                        <p:tav tm="100000">
                                          <p:val>
                                            <p:strVal val="#ppt_y"/>
                                          </p:val>
                                        </p:tav>
                                      </p:tavLst>
                                    </p:anim>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500"/>
                                        <p:tgtEl>
                                          <p:spTgt spid="102"/>
                                        </p:tgtEl>
                                        <p:attrNameLst>
                                          <p:attrName>ppt_y</p:attrName>
                                        </p:attrNameLst>
                                      </p:cBhvr>
                                      <p:tavLst>
                                        <p:tav tm="0">
                                          <p:val>
                                            <p:strVal val="#ppt_y+#ppt_h*1.125000"/>
                                          </p:val>
                                        </p:tav>
                                        <p:tav tm="100000">
                                          <p:val>
                                            <p:strVal val="#ppt_y"/>
                                          </p:val>
                                        </p:tav>
                                      </p:tavLst>
                                    </p:anim>
                                    <p:animEffect transition="in" filter="wipe(up)">
                                      <p:cBhvr>
                                        <p:cTn id="2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p:nvPr>
            <p:custDataLst>
              <p:tags r:id="rId1"/>
            </p:custDataLst>
          </p:nvPr>
        </p:nvPicPr>
        <p:blipFill>
          <a:blip r:embed="rId2"/>
          <a:srcRect l="36853" t="32519" r="36007" b="31267"/>
          <a:stretch>
            <a:fillRect/>
          </a:stretch>
        </p:blipFill>
        <p:spPr>
          <a:xfrm>
            <a:off x="1262380" y="3043555"/>
            <a:ext cx="1119505" cy="1101725"/>
          </a:xfrm>
          <a:prstGeom prst="rect">
            <a:avLst/>
          </a:prstGeom>
          <a:noFill/>
          <a:ln w="9525">
            <a:noFill/>
          </a:ln>
        </p:spPr>
      </p:pic>
      <p:pic>
        <p:nvPicPr>
          <p:cNvPr id="101" name="图片 100"/>
          <p:cNvPicPr/>
          <p:nvPr>
            <p:custDataLst>
              <p:tags r:id="rId3"/>
            </p:custDataLst>
          </p:nvPr>
        </p:nvPicPr>
        <p:blipFill>
          <a:blip r:embed="rId2"/>
          <a:srcRect l="32924" t="26511" r="33853" b="35568"/>
          <a:stretch>
            <a:fillRect/>
          </a:stretch>
        </p:blipFill>
        <p:spPr>
          <a:xfrm>
            <a:off x="6724650" y="3043555"/>
            <a:ext cx="1181100" cy="1191260"/>
          </a:xfrm>
          <a:prstGeom prst="rect">
            <a:avLst/>
          </a:prstGeom>
          <a:noFill/>
          <a:ln w="9525">
            <a:noFill/>
          </a:ln>
        </p:spPr>
      </p:pic>
      <p:sp>
        <p:nvSpPr>
          <p:cNvPr id="102" name="文本框 101"/>
          <p:cNvSpPr txBox="1"/>
          <p:nvPr>
            <p:custDataLst>
              <p:tags r:id="rId4"/>
            </p:custDataLst>
          </p:nvPr>
        </p:nvSpPr>
        <p:spPr>
          <a:xfrm>
            <a:off x="277495" y="753745"/>
            <a:ext cx="7218045" cy="829945"/>
          </a:xfrm>
          <a:prstGeom prst="rect">
            <a:avLst/>
          </a:prstGeom>
          <a:noFill/>
          <a:ln w="9525">
            <a:noFill/>
          </a:ln>
        </p:spPr>
        <p:txBody>
          <a:bodyPr wrap="square">
            <a:spAutoFit/>
          </a:bodyPr>
          <a:lstStyle/>
          <a:p>
            <a:pPr indent="0" algn="l"/>
            <a:r>
              <a:rPr lang="en-US" sz="2400" b="1">
                <a:latin typeface="Times New Roman" panose="02020603050405020304" pitchFamily="18" charset="0"/>
                <a:ea typeface="宋体" panose="02010600030101010101" pitchFamily="2" charset="-122"/>
                <a:cs typeface="Times New Roman" panose="02020603050405020304" pitchFamily="18" charset="0"/>
              </a:rPr>
              <a:t>[Co(H</a:t>
            </a:r>
            <a:r>
              <a:rPr lang="en-US" sz="2400" b="1" baseline="-25000">
                <a:latin typeface="Times New Roman" panose="02020603050405020304" pitchFamily="18" charset="0"/>
                <a:ea typeface="宋体" panose="02010600030101010101" pitchFamily="2" charset="-122"/>
                <a:cs typeface="Times New Roman" panose="02020603050405020304" pitchFamily="18" charset="0"/>
              </a:rPr>
              <a:t>2</a:t>
            </a:r>
            <a:r>
              <a:rPr lang="en-US" sz="2400" b="1">
                <a:latin typeface="Times New Roman" panose="02020603050405020304" pitchFamily="18" charset="0"/>
                <a:ea typeface="宋体" panose="02010600030101010101" pitchFamily="2" charset="-122"/>
                <a:cs typeface="Times New Roman" panose="02020603050405020304" pitchFamily="18" charset="0"/>
              </a:rPr>
              <a:t>O)</a:t>
            </a:r>
            <a:r>
              <a:rPr lang="en-US" sz="2400" b="1" baseline="-25000">
                <a:latin typeface="Times New Roman" panose="02020603050405020304" pitchFamily="18" charset="0"/>
                <a:ea typeface="宋体" panose="02010600030101010101" pitchFamily="2" charset="-122"/>
                <a:cs typeface="Times New Roman" panose="02020603050405020304" pitchFamily="18" charset="0"/>
              </a:rPr>
              <a:t>6</a:t>
            </a:r>
            <a:r>
              <a:rPr lang="en-US" sz="2400" b="1">
                <a:latin typeface="Times New Roman" panose="02020603050405020304" pitchFamily="18" charset="0"/>
                <a:ea typeface="宋体" panose="02010600030101010101" pitchFamily="2" charset="-122"/>
                <a:cs typeface="Times New Roman" panose="02020603050405020304" pitchFamily="18" charset="0"/>
              </a:rPr>
              <a:t>]</a:t>
            </a:r>
            <a:r>
              <a:rPr lang="en-US" sz="2400" b="1" baseline="30000">
                <a:latin typeface="Times New Roman" panose="02020603050405020304" pitchFamily="18" charset="0"/>
                <a:ea typeface="宋体" panose="02010600030101010101" pitchFamily="2" charset="-122"/>
                <a:cs typeface="Times New Roman" panose="02020603050405020304" pitchFamily="18" charset="0"/>
              </a:rPr>
              <a:t>2</a:t>
            </a:r>
            <a:r>
              <a:rPr lang="zh-CN" sz="2400" b="1" baseline="30000">
                <a:latin typeface="Times New Roman" panose="02020603050405020304" pitchFamily="18" charset="0"/>
                <a:ea typeface="宋体" panose="02010600030101010101" pitchFamily="2" charset="-122"/>
                <a:cs typeface="Times New Roman" panose="02020603050405020304" pitchFamily="18" charset="0"/>
              </a:rPr>
              <a:t>＋</a:t>
            </a:r>
            <a:r>
              <a:rPr lang="zh-CN" sz="2400" b="1">
                <a:latin typeface="Times New Roman" panose="02020603050405020304" pitchFamily="18" charset="0"/>
                <a:ea typeface="宋体" panose="02010600030101010101" pitchFamily="2" charset="-122"/>
                <a:cs typeface="Times New Roman" panose="02020603050405020304" pitchFamily="18" charset="0"/>
              </a:rPr>
              <a:t>＋</a:t>
            </a:r>
            <a:r>
              <a:rPr lang="en-US" sz="2400" b="1">
                <a:latin typeface="Times New Roman" panose="02020603050405020304" pitchFamily="18" charset="0"/>
                <a:ea typeface="宋体" panose="02010600030101010101" pitchFamily="2" charset="-122"/>
                <a:cs typeface="Times New Roman" panose="02020603050405020304" pitchFamily="18" charset="0"/>
              </a:rPr>
              <a:t>4Cl</a:t>
            </a:r>
            <a:r>
              <a:rPr lang="zh-CN" sz="2400" b="1" baseline="3000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baseline="30000">
                <a:latin typeface="Times New Roman" panose="02020603050405020304" pitchFamily="18" charset="0"/>
                <a:ea typeface="宋体" panose="02010600030101010101" pitchFamily="2" charset="-122"/>
                <a:cs typeface="Times New Roman" panose="02020603050405020304" pitchFamily="18" charset="0"/>
              </a:rPr>
              <a:t>     </a:t>
            </a:r>
            <a:r>
              <a:rPr lang="zh-CN" sz="2400" b="1">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a:latin typeface="Times New Roman" panose="02020603050405020304" pitchFamily="18" charset="0"/>
                <a:ea typeface="宋体" panose="02010600030101010101" pitchFamily="2" charset="-122"/>
                <a:cs typeface="Times New Roman" panose="02020603050405020304" pitchFamily="18" charset="0"/>
              </a:rPr>
              <a:t>   </a:t>
            </a:r>
            <a:r>
              <a:rPr lang="zh-CN" sz="2400" b="1">
                <a:latin typeface="Times New Roman" panose="02020603050405020304" pitchFamily="18" charset="0"/>
                <a:ea typeface="宋体" panose="02010600030101010101" pitchFamily="2" charset="-122"/>
                <a:cs typeface="Times New Roman" panose="02020603050405020304" pitchFamily="18" charset="0"/>
              </a:rPr>
              <a:t></a:t>
            </a:r>
            <a:r>
              <a:rPr lang="en-US" altLang="zh-CN" sz="2400" b="1">
                <a:latin typeface="Times New Roman" panose="02020603050405020304" pitchFamily="18" charset="0"/>
                <a:ea typeface="宋体" panose="02010600030101010101" pitchFamily="2" charset="-122"/>
                <a:cs typeface="Times New Roman" panose="02020603050405020304" pitchFamily="18" charset="0"/>
              </a:rPr>
              <a:t>   </a:t>
            </a:r>
            <a:r>
              <a:rPr lang="en-US" sz="2400" b="1">
                <a:latin typeface="Times New Roman" panose="02020603050405020304" pitchFamily="18" charset="0"/>
                <a:ea typeface="宋体" panose="02010600030101010101" pitchFamily="2" charset="-122"/>
                <a:cs typeface="Times New Roman" panose="02020603050405020304" pitchFamily="18" charset="0"/>
              </a:rPr>
              <a:t>[CoCl</a:t>
            </a:r>
            <a:r>
              <a:rPr lang="en-US" sz="2400" b="1" baseline="-25000">
                <a:latin typeface="Times New Roman" panose="02020603050405020304" pitchFamily="18" charset="0"/>
                <a:ea typeface="宋体" panose="02010600030101010101" pitchFamily="2" charset="-122"/>
                <a:cs typeface="Times New Roman" panose="02020603050405020304" pitchFamily="18" charset="0"/>
              </a:rPr>
              <a:t>4</a:t>
            </a:r>
            <a:r>
              <a:rPr lang="en-US" sz="2400" b="1">
                <a:latin typeface="Times New Roman" panose="02020603050405020304" pitchFamily="18" charset="0"/>
                <a:ea typeface="宋体" panose="02010600030101010101" pitchFamily="2" charset="-122"/>
                <a:cs typeface="Times New Roman" panose="02020603050405020304" pitchFamily="18" charset="0"/>
              </a:rPr>
              <a:t>]</a:t>
            </a:r>
            <a:r>
              <a:rPr lang="en-US" sz="2400" b="1" baseline="30000">
                <a:latin typeface="Times New Roman" panose="02020603050405020304" pitchFamily="18" charset="0"/>
                <a:ea typeface="宋体" panose="02010600030101010101" pitchFamily="2" charset="-122"/>
                <a:cs typeface="Times New Roman" panose="02020603050405020304" pitchFamily="18" charset="0"/>
              </a:rPr>
              <a:t>2</a:t>
            </a:r>
            <a:r>
              <a:rPr lang="zh-CN" sz="2400" b="1" baseline="30000">
                <a:latin typeface="Times New Roman" panose="02020603050405020304" pitchFamily="18" charset="0"/>
                <a:ea typeface="宋体" panose="02010600030101010101" pitchFamily="2" charset="-122"/>
                <a:cs typeface="Times New Roman" panose="02020603050405020304" pitchFamily="18" charset="0"/>
              </a:rPr>
              <a:t>－</a:t>
            </a:r>
            <a:r>
              <a:rPr lang="zh-CN" sz="2400" b="1">
                <a:latin typeface="Times New Roman" panose="02020603050405020304" pitchFamily="18" charset="0"/>
                <a:ea typeface="宋体" panose="02010600030101010101" pitchFamily="2" charset="-122"/>
                <a:cs typeface="Times New Roman" panose="02020603050405020304" pitchFamily="18" charset="0"/>
              </a:rPr>
              <a:t>＋</a:t>
            </a:r>
            <a:r>
              <a:rPr lang="en-US" sz="2400" b="1">
                <a:latin typeface="Times New Roman" panose="02020603050405020304" pitchFamily="18" charset="0"/>
                <a:ea typeface="宋体" panose="02010600030101010101" pitchFamily="2" charset="-122"/>
                <a:cs typeface="Times New Roman" panose="02020603050405020304" pitchFamily="18" charset="0"/>
              </a:rPr>
              <a:t>6H</a:t>
            </a:r>
            <a:r>
              <a:rPr lang="en-US" sz="2400" b="1" baseline="-25000">
                <a:latin typeface="Times New Roman" panose="02020603050405020304" pitchFamily="18" charset="0"/>
                <a:ea typeface="宋体" panose="02010600030101010101" pitchFamily="2" charset="-122"/>
                <a:cs typeface="Times New Roman" panose="02020603050405020304" pitchFamily="18" charset="0"/>
              </a:rPr>
              <a:t>2</a:t>
            </a:r>
            <a:r>
              <a:rPr lang="en-US" sz="2400" b="1">
                <a:latin typeface="Times New Roman" panose="02020603050405020304" pitchFamily="18" charset="0"/>
                <a:ea typeface="宋体" panose="02010600030101010101" pitchFamily="2" charset="-122"/>
                <a:cs typeface="Times New Roman" panose="02020603050405020304" pitchFamily="18" charset="0"/>
              </a:rPr>
              <a:t>O        
</a:t>
            </a:r>
            <a:endParaRPr lang="en-US" altLang="en-US" sz="2400" b="1">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框 1"/>
          <p:cNvSpPr txBox="1"/>
          <p:nvPr>
            <p:custDataLst>
              <p:tags r:id="rId5"/>
            </p:custDataLst>
          </p:nvPr>
        </p:nvSpPr>
        <p:spPr>
          <a:xfrm>
            <a:off x="1056005" y="1175385"/>
            <a:ext cx="1532890" cy="460375"/>
          </a:xfrm>
          <a:prstGeom prst="rect">
            <a:avLst/>
          </a:prstGeom>
          <a:noFill/>
        </p:spPr>
        <p:txBody>
          <a:bodyPr wrap="none" rtlCol="0">
            <a:spAutoFit/>
          </a:bodyPr>
          <a:lstStyle/>
          <a:p>
            <a:r>
              <a:rPr lang="en-US" sz="2400" b="1">
                <a:latin typeface="Times New Roman" panose="02020603050405020304" pitchFamily="18" charset="0"/>
                <a:ea typeface="宋体" panose="02010600030101010101" pitchFamily="2" charset="-122"/>
                <a:cs typeface="Times New Roman" panose="02020603050405020304" pitchFamily="18" charset="0"/>
                <a:sym typeface="+mn-ea"/>
              </a:rPr>
              <a:t>(</a:t>
            </a:r>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粉红色</a:t>
            </a:r>
            <a:r>
              <a:rPr lang="en-US" sz="2400" b="1">
                <a:latin typeface="Times New Roman" panose="02020603050405020304" pitchFamily="18" charset="0"/>
                <a:ea typeface="宋体" panose="02010600030101010101" pitchFamily="2" charset="-122"/>
                <a:cs typeface="Times New Roman" panose="02020603050405020304" pitchFamily="18" charset="0"/>
                <a:sym typeface="+mn-ea"/>
              </a:rPr>
              <a:t>)   </a:t>
            </a:r>
            <a:endParaRPr lang="en-US" altLang="en-US" sz="2400" b="1">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文本框 2"/>
          <p:cNvSpPr txBox="1"/>
          <p:nvPr>
            <p:custDataLst>
              <p:tags r:id="rId6"/>
            </p:custDataLst>
          </p:nvPr>
        </p:nvSpPr>
        <p:spPr>
          <a:xfrm>
            <a:off x="4486275" y="1258570"/>
            <a:ext cx="1074420" cy="460375"/>
          </a:xfrm>
          <a:prstGeom prst="rect">
            <a:avLst/>
          </a:prstGeom>
          <a:noFill/>
        </p:spPr>
        <p:txBody>
          <a:bodyPr wrap="none" rtlCol="0">
            <a:spAutoFit/>
          </a:bodyPr>
          <a:lstStyle/>
          <a:p>
            <a:pPr indent="0" algn="ctr"/>
            <a:r>
              <a:rPr lang="en-US" sz="2400" b="1">
                <a:latin typeface="Times New Roman" panose="02020603050405020304" pitchFamily="18" charset="0"/>
                <a:ea typeface="宋体" panose="02010600030101010101" pitchFamily="2" charset="-122"/>
                <a:cs typeface="Times New Roman" panose="02020603050405020304" pitchFamily="18" charset="0"/>
                <a:sym typeface="+mn-ea"/>
              </a:rPr>
              <a:t> (</a:t>
            </a:r>
            <a:r>
              <a:rPr lang="zh-CN" sz="2400" b="1">
                <a:latin typeface="Times New Roman" panose="02020603050405020304" pitchFamily="18" charset="0"/>
                <a:ea typeface="宋体" panose="02010600030101010101" pitchFamily="2" charset="-122"/>
                <a:cs typeface="Times New Roman" panose="02020603050405020304" pitchFamily="18" charset="0"/>
                <a:sym typeface="+mn-ea"/>
              </a:rPr>
              <a:t>蓝色</a:t>
            </a:r>
            <a:r>
              <a:rPr lang="en-US" sz="2400" b="1">
                <a:latin typeface="Times New Roman" panose="02020603050405020304" pitchFamily="18" charset="0"/>
                <a:ea typeface="宋体" panose="02010600030101010101" pitchFamily="2" charset="-122"/>
                <a:cs typeface="Times New Roman" panose="02020603050405020304" pitchFamily="18" charset="0"/>
                <a:sym typeface="+mn-ea"/>
              </a:rPr>
              <a:t>)</a:t>
            </a:r>
            <a:endParaRPr lang="en-US" altLang="en-US" sz="2400" b="1">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nvGrpSpPr>
          <p:cNvPr id="12" name="组合 11"/>
          <p:cNvGrpSpPr/>
          <p:nvPr>
            <p:custDataLst>
              <p:tags r:id="rId7"/>
            </p:custDataLst>
          </p:nvPr>
        </p:nvGrpSpPr>
        <p:grpSpPr>
          <a:xfrm>
            <a:off x="3457575" y="901700"/>
            <a:ext cx="440055" cy="179705"/>
            <a:chOff x="6137274" y="2170689"/>
            <a:chExt cx="590400" cy="290227"/>
          </a:xfrm>
        </p:grpSpPr>
        <p:grpSp>
          <p:nvGrpSpPr>
            <p:cNvPr id="13" name="组合 12"/>
            <p:cNvGrpSpPr/>
            <p:nvPr>
              <p:custDataLst>
                <p:tags r:id="rId8"/>
              </p:custDataLst>
            </p:nvPr>
          </p:nvGrpSpPr>
          <p:grpSpPr>
            <a:xfrm>
              <a:off x="6137274" y="2170689"/>
              <a:ext cx="590400" cy="110694"/>
              <a:chOff x="19491500" y="6085168"/>
              <a:chExt cx="590400" cy="110694"/>
            </a:xfrm>
          </p:grpSpPr>
          <p:cxnSp>
            <p:nvCxnSpPr>
              <p:cNvPr id="14" name="直接连接符 13"/>
              <p:cNvCxnSpPr/>
              <p:nvPr>
                <p:custDataLst>
                  <p:tags r:id="rId9"/>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15" name="直接连接符 14"/>
              <p:cNvCxnSpPr/>
              <p:nvPr>
                <p:custDataLst>
                  <p:tags r:id="rId10"/>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16" name="直接连接符 15"/>
            <p:cNvCxnSpPr/>
            <p:nvPr>
              <p:custDataLst>
                <p:tags r:id="rId11"/>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4" name="直接连接符 3"/>
            <p:cNvCxnSpPr/>
            <p:nvPr>
              <p:custDataLst>
                <p:tags r:id="rId12"/>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cxnSp>
        <p:nvCxnSpPr>
          <p:cNvPr id="29" name="直接连接符 28"/>
          <p:cNvCxnSpPr/>
          <p:nvPr>
            <p:custDataLst>
              <p:tags r:id="rId13"/>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14"/>
            </p:custDataLst>
          </p:nvPr>
        </p:nvGrpSpPr>
        <p:grpSpPr>
          <a:xfrm>
            <a:off x="334233" y="14305"/>
            <a:ext cx="479614" cy="479614"/>
            <a:chOff x="1278794" y="3334906"/>
            <a:chExt cx="914014" cy="914014"/>
          </a:xfrm>
        </p:grpSpPr>
        <p:grpSp>
          <p:nvGrpSpPr>
            <p:cNvPr id="55" name="组合 54"/>
            <p:cNvGrpSpPr/>
            <p:nvPr>
              <p:custDataLst>
                <p:tags r:id="rId15"/>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16"/>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17"/>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18"/>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19"/>
            </p:custDataLst>
          </p:nvPr>
        </p:nvSpPr>
        <p:spPr>
          <a:xfrm>
            <a:off x="813847" y="95894"/>
            <a:ext cx="3840480" cy="460375"/>
          </a:xfrm>
          <a:prstGeom prst="rect">
            <a:avLst/>
          </a:prstGeom>
          <a:noFill/>
        </p:spPr>
        <p:txBody>
          <a:bodyPr wrap="none" rtlCol="0">
            <a:spAutoFit/>
          </a:bodyPr>
          <a:lstStyle/>
          <a:p>
            <a:r>
              <a:rPr lang="zh-CN" altLang="en-US" sz="2400" b="1">
                <a:latin typeface="微软雅黑" panose="020B0503020204020204" pitchFamily="34" charset="-122"/>
                <a:ea typeface="微软雅黑" panose="020B0503020204020204" pitchFamily="34" charset="-122"/>
                <a:sym typeface="+mn-ea"/>
              </a:rPr>
              <a:t>温度变化对化学平衡的影响</a:t>
            </a:r>
            <a:endParaRPr lang="zh-CN" altLang="en-US" sz="2400" b="1">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20"/>
            </p:custDataLst>
          </p:nvPr>
        </p:nvSpPr>
        <p:spPr>
          <a:xfrm>
            <a:off x="7424420" y="753745"/>
            <a:ext cx="1413510" cy="521970"/>
          </a:xfrm>
          <a:prstGeom prst="rect">
            <a:avLst/>
          </a:prstGeom>
          <a:noFill/>
        </p:spPr>
        <p:txBody>
          <a:bodyPr vert="horz" wrap="square" rtlCol="0" anchor="t">
            <a:spAutoFit/>
          </a:bodyPr>
          <a:lstStyle/>
          <a:p>
            <a:r>
              <a:rPr lang="zh-CN" altLang="en-US" sz="2800" b="1" smtClean="0">
                <a:latin typeface="Times New Roman" panose="02020603050405020304" pitchFamily="18" charset="0"/>
                <a:cs typeface="Times New Roman" panose="02020603050405020304" pitchFamily="18" charset="0"/>
              </a:rPr>
              <a:t>ΔH＞0</a:t>
            </a:r>
            <a:endParaRPr lang="zh-CN" altLang="en-US" sz="2800" b="1" smtClean="0">
              <a:latin typeface="Times New Roman" panose="02020603050405020304" pitchFamily="18" charset="0"/>
              <a:cs typeface="Times New Roman" panose="02020603050405020304" pitchFamily="18" charset="0"/>
            </a:endParaRPr>
          </a:p>
        </p:txBody>
      </p:sp>
      <p:pic>
        <p:nvPicPr>
          <p:cNvPr id="103" name="图片 102"/>
          <p:cNvPicPr/>
          <p:nvPr>
            <p:custDataLst>
              <p:tags r:id="rId21"/>
            </p:custDataLst>
          </p:nvPr>
        </p:nvPicPr>
        <p:blipFill>
          <a:blip r:embed="rId22"/>
          <a:srcRect l="53052" t="32806" r="24770"/>
          <a:stretch>
            <a:fillRect/>
          </a:stretch>
        </p:blipFill>
        <p:spPr>
          <a:xfrm>
            <a:off x="4178935" y="3043555"/>
            <a:ext cx="748030" cy="1184275"/>
          </a:xfrm>
          <a:prstGeom prst="rect">
            <a:avLst/>
          </a:prstGeom>
          <a:noFill/>
          <a:ln w="9525">
            <a:noFill/>
          </a:ln>
        </p:spPr>
      </p:pic>
      <p:pic>
        <p:nvPicPr>
          <p:cNvPr id="7" name="图片 3" descr="F:\名编辑+图书配套+数字图书\图书配套传备课\91+新教育  图书配套传备课（步步高）21——22版  苏教版  选择性必修1（粤渝闽苏）\全书完整的Word版文档\学案\【配套PPT课件】专题2\344.TIF"/>
          <p:cNvPicPr>
            <a:picLocks noChangeAspect="1" noChangeArrowheads="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662305" y="1670685"/>
            <a:ext cx="2461260" cy="1334770"/>
          </a:xfrm>
          <a:prstGeom prst="rect">
            <a:avLst/>
          </a:prstGeom>
          <a:noFill/>
          <a:ln>
            <a:noFill/>
          </a:ln>
        </p:spPr>
      </p:pic>
      <p:pic>
        <p:nvPicPr>
          <p:cNvPr id="8" name="图片 2" descr="F:\名编辑+图书配套+数字图书\图书配套传备课\91+新教育  图书配套传备课（步步高）21——22版  苏教版  选择性必修1（粤渝闽苏）\全书完整的Word版文档\学案\【配套PPT课件】专题2\343.TIF"/>
          <p:cNvPicPr>
            <a:picLocks noChangeAspect="1" noChangeArrowheads="1"/>
          </p:cNvPicPr>
          <p:nvPr>
            <p:custDataLst>
              <p:tags r:id="rId25"/>
            </p:custDataLst>
          </p:nvPr>
        </p:nvPicPr>
        <p:blipFill>
          <a:blip r:embed="rId26">
            <a:extLst>
              <a:ext uri="{28A0092B-C50C-407E-A947-70E740481C1C}">
                <a14:useLocalDpi xmlns:a14="http://schemas.microsoft.com/office/drawing/2010/main" val="0"/>
              </a:ext>
            </a:extLst>
          </a:blip>
          <a:stretch>
            <a:fillRect/>
          </a:stretch>
        </p:blipFill>
        <p:spPr>
          <a:xfrm>
            <a:off x="3306445" y="1670685"/>
            <a:ext cx="2531745" cy="1372870"/>
          </a:xfrm>
          <a:prstGeom prst="rect">
            <a:avLst/>
          </a:prstGeom>
          <a:noFill/>
          <a:ln>
            <a:noFill/>
          </a:ln>
        </p:spPr>
      </p:pic>
      <p:pic>
        <p:nvPicPr>
          <p:cNvPr id="9" name="图片 1" descr="F:\名编辑+图书配套+数字图书\图书配套传备课\91+新教育  图书配套传备课（步步高）21——22版  苏教版  选择性必修1（粤渝闽苏）\全书完整的Word版文档\学案\【配套PPT课件】专题2\342.TIF"/>
          <p:cNvPicPr>
            <a:picLocks noChangeAspect="1" noChangeArrowheads="1"/>
          </p:cNvPicPr>
          <p:nvPr>
            <p:custDataLst>
              <p:tags r:id="rId27"/>
            </p:custDataLst>
          </p:nvPr>
        </p:nvPicPr>
        <p:blipFill>
          <a:blip r:embed="rId28">
            <a:extLst>
              <a:ext uri="{28A0092B-C50C-407E-A947-70E740481C1C}">
                <a14:useLocalDpi xmlns:a14="http://schemas.microsoft.com/office/drawing/2010/main" val="0"/>
              </a:ext>
            </a:extLst>
          </a:blip>
          <a:stretch>
            <a:fillRect/>
          </a:stretch>
        </p:blipFill>
        <p:spPr>
          <a:xfrm>
            <a:off x="5962650" y="1670685"/>
            <a:ext cx="2342515" cy="1270000"/>
          </a:xfrm>
          <a:prstGeom prst="rect">
            <a:avLst/>
          </a:prstGeom>
          <a:noFill/>
          <a:ln>
            <a:noFill/>
          </a:ln>
        </p:spPr>
      </p:pic>
      <p:sp>
        <p:nvSpPr>
          <p:cNvPr id="6" name="文本框 5"/>
          <p:cNvSpPr txBox="1"/>
          <p:nvPr>
            <p:custDataLst>
              <p:tags r:id="rId29"/>
            </p:custDataLst>
          </p:nvPr>
        </p:nvSpPr>
        <p:spPr>
          <a:xfrm>
            <a:off x="1064260" y="4192905"/>
            <a:ext cx="6618605" cy="829945"/>
          </a:xfrm>
          <a:prstGeom prst="rect">
            <a:avLst/>
          </a:prstGeom>
          <a:noFill/>
          <a:ln w="38100">
            <a:solidFill>
              <a:srgbClr val="C00000"/>
            </a:solidFill>
          </a:ln>
        </p:spPr>
        <p:txBody>
          <a:bodyPr wrap="square">
            <a:spAutoFit/>
          </a:bodyPr>
          <a:lstStyle/>
          <a:p>
            <a:pPr indent="0"/>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升高温度，平衡向正反应方向移动</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即吸热方向</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降低温度，平衡向逆反应方向移动</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即放热方向</a:t>
            </a:r>
            <a:r>
              <a:rPr 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par>
                                <p:cTn id="15" presetID="1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par>
                                <p:cTn id="19" presetID="1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p:tgtEl>
                                          <p:spTgt spid="100"/>
                                        </p:tgtEl>
                                        <p:attrNameLst>
                                          <p:attrName>ppt_y</p:attrName>
                                        </p:attrNameLst>
                                      </p:cBhvr>
                                      <p:tavLst>
                                        <p:tav tm="0">
                                          <p:val>
                                            <p:strVal val="#ppt_y+#ppt_h*1.125000"/>
                                          </p:val>
                                        </p:tav>
                                        <p:tav tm="100000">
                                          <p:val>
                                            <p:strVal val="#ppt_y"/>
                                          </p:val>
                                        </p:tav>
                                      </p:tavLst>
                                    </p:anim>
                                    <p:animEffect transition="in" filter="wipe(up)">
                                      <p:cBhvr>
                                        <p:cTn id="28" dur="500"/>
                                        <p:tgtEl>
                                          <p:spTgt spid="100"/>
                                        </p:tgtEl>
                                      </p:cBhvr>
                                    </p:animEffect>
                                  </p:childTnLst>
                                </p:cTn>
                              </p:par>
                              <p:par>
                                <p:cTn id="29" presetID="12" presetClass="entr" presetSubtype="4" fill="hold" nodeType="with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p:tgtEl>
                                          <p:spTgt spid="101"/>
                                        </p:tgtEl>
                                        <p:attrNameLst>
                                          <p:attrName>ppt_y</p:attrName>
                                        </p:attrNameLst>
                                      </p:cBhvr>
                                      <p:tavLst>
                                        <p:tav tm="0">
                                          <p:val>
                                            <p:strVal val="#ppt_y+#ppt_h*1.125000"/>
                                          </p:val>
                                        </p:tav>
                                        <p:tav tm="100000">
                                          <p:val>
                                            <p:strVal val="#ppt_y"/>
                                          </p:val>
                                        </p:tav>
                                      </p:tavLst>
                                    </p:anim>
                                    <p:animEffect transition="in" filter="wipe(up)">
                                      <p:cBhvr>
                                        <p:cTn id="32" dur="500"/>
                                        <p:tgtEl>
                                          <p:spTgt spid="101"/>
                                        </p:tgtEl>
                                      </p:cBhvr>
                                    </p:animEffect>
                                  </p:childTnLst>
                                </p:cTn>
                              </p:par>
                              <p:par>
                                <p:cTn id="33" presetID="12" presetClass="entr" presetSubtype="4"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anim calcmode="lin" valueType="num">
                                      <p:cBhvr additive="base">
                                        <p:cTn id="35" dur="500"/>
                                        <p:tgtEl>
                                          <p:spTgt spid="103"/>
                                        </p:tgtEl>
                                        <p:attrNameLst>
                                          <p:attrName>ppt_y</p:attrName>
                                        </p:attrNameLst>
                                      </p:cBhvr>
                                      <p:tavLst>
                                        <p:tav tm="0">
                                          <p:val>
                                            <p:strVal val="#ppt_y+#ppt_h*1.125000"/>
                                          </p:val>
                                        </p:tav>
                                        <p:tav tm="100000">
                                          <p:val>
                                            <p:strVal val="#ppt_y"/>
                                          </p:val>
                                        </p:tav>
                                      </p:tavLst>
                                    </p:anim>
                                    <p:animEffect transition="in" filter="wipe(up)">
                                      <p:cBhvr>
                                        <p:cTn id="36" dur="500"/>
                                        <p:tgtEl>
                                          <p:spTgt spid="103"/>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p:tgtEl>
                                          <p:spTgt spid="6"/>
                                        </p:tgtEl>
                                        <p:attrNameLst>
                                          <p:attrName>ppt_y</p:attrName>
                                        </p:attrNameLst>
                                      </p:cBhvr>
                                      <p:tavLst>
                                        <p:tav tm="0">
                                          <p:val>
                                            <p:strVal val="#ppt_y+#ppt_h*1.125000"/>
                                          </p:val>
                                        </p:tav>
                                        <p:tav tm="100000">
                                          <p:val>
                                            <p:strVal val="#ppt_y"/>
                                          </p:val>
                                        </p:tav>
                                      </p:tavLst>
                                    </p:anim>
                                    <p:animEffect transition="in" filter="wipe(up)">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3840480" cy="460375"/>
          </a:xfrm>
          <a:prstGeom prst="rect">
            <a:avLst/>
          </a:prstGeom>
          <a:noFill/>
        </p:spPr>
        <p:txBody>
          <a:bodyPr wrap="none" rtlCol="0">
            <a:spAutoFit/>
          </a:bodyPr>
          <a:lstStyle/>
          <a:p>
            <a:r>
              <a:rPr lang="zh-CN" altLang="en-US" sz="2400" b="1">
                <a:latin typeface="微软雅黑" panose="020B0503020204020204" pitchFamily="34" charset="-122"/>
                <a:ea typeface="微软雅黑" panose="020B0503020204020204" pitchFamily="34" charset="-122"/>
                <a:sym typeface="+mn-ea"/>
              </a:rPr>
              <a:t>温度变化对化学平衡的影响</a:t>
            </a:r>
            <a:endParaRPr lang="zh-CN" altLang="en-US" sz="2400" b="1">
              <a:latin typeface="微软雅黑" panose="020B0503020204020204" pitchFamily="34" charset="-122"/>
              <a:ea typeface="微软雅黑" panose="020B0503020204020204" pitchFamily="34" charset="-122"/>
              <a:sym typeface="+mn-ea"/>
            </a:endParaRPr>
          </a:p>
        </p:txBody>
      </p:sp>
      <p:sp>
        <p:nvSpPr>
          <p:cNvPr id="100" name="文本框 99"/>
          <p:cNvSpPr txBox="1"/>
          <p:nvPr>
            <p:custDataLst>
              <p:tags r:id="rId8"/>
            </p:custDataLst>
          </p:nvPr>
        </p:nvSpPr>
        <p:spPr>
          <a:xfrm>
            <a:off x="1202690" y="3913505"/>
            <a:ext cx="6967855" cy="521970"/>
          </a:xfrm>
          <a:prstGeom prst="rect">
            <a:avLst/>
          </a:prstGeom>
          <a:noFill/>
          <a:ln w="9525">
            <a:noFill/>
          </a:ln>
        </p:spPr>
        <p:txBody>
          <a:bodyPr wrap="square">
            <a:spAutoFit/>
          </a:bodyPr>
          <a:lstStyle/>
          <a:p>
            <a:pPr indent="0"/>
            <a:r>
              <a:rPr lang="en-US" sz="2800" b="0">
                <a:latin typeface="微软雅黑" panose="020B0503020204020204" pitchFamily="34" charset="-122"/>
                <a:ea typeface="微软雅黑" panose="020B0503020204020204" pitchFamily="34" charset="-122"/>
                <a:cs typeface="微软雅黑" panose="020B0503020204020204" pitchFamily="34" charset="-122"/>
              </a:rPr>
              <a:t>②</a:t>
            </a: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降低温度</a:t>
            </a:r>
            <a:r>
              <a:rPr lang="zh-CN" sz="2800" b="0">
                <a:latin typeface="微软雅黑" panose="020B0503020204020204" pitchFamily="34" charset="-122"/>
                <a:ea typeface="微软雅黑" panose="020B0503020204020204" pitchFamily="34" charset="-122"/>
                <a:cs typeface="微软雅黑" panose="020B0503020204020204" pitchFamily="34" charset="-122"/>
              </a:rPr>
              <a:t>，平衡</a:t>
            </a: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向</a:t>
            </a:r>
            <a:r>
              <a:rPr lang="zh-CN" sz="28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放热反应</a:t>
            </a:r>
            <a:r>
              <a:rPr lang="zh-CN" sz="2800" b="0">
                <a:latin typeface="微软雅黑" panose="020B0503020204020204" pitchFamily="34" charset="-122"/>
                <a:ea typeface="微软雅黑" panose="020B0503020204020204" pitchFamily="34" charset="-122"/>
                <a:cs typeface="微软雅黑" panose="020B0503020204020204" pitchFamily="34" charset="-122"/>
              </a:rPr>
              <a:t>方向移动。</a:t>
            </a:r>
            <a:endParaRPr lang="zh-CN" altLang="en-US" sz="28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对角圆角 2"/>
          <p:cNvSpPr/>
          <p:nvPr>
            <p:custDataLst>
              <p:tags r:id="rId9"/>
            </p:custDataLst>
          </p:nvPr>
        </p:nvSpPr>
        <p:spPr>
          <a:xfrm>
            <a:off x="451485" y="650875"/>
            <a:ext cx="5567680" cy="663575"/>
          </a:xfrm>
          <a:prstGeom prst="round2DiagRect">
            <a:avLst>
              <a:gd name="adj1" fmla="val 18162"/>
              <a:gd name="adj2" fmla="val 0"/>
            </a:avLst>
          </a:prstGeom>
          <a:solidFill>
            <a:schemeClr val="accent3">
              <a:lumMod val="20000"/>
              <a:lumOff val="80000"/>
            </a:schemeClr>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229" name="矩形 14"/>
          <p:cNvSpPr/>
          <p:nvPr>
            <p:custDataLst>
              <p:tags r:id="rId10"/>
            </p:custDataLst>
          </p:nvPr>
        </p:nvSpPr>
        <p:spPr>
          <a:xfrm>
            <a:off x="545783" y="695643"/>
            <a:ext cx="5161280" cy="521970"/>
          </a:xfrm>
          <a:prstGeom prst="rect">
            <a:avLst/>
          </a:prstGeom>
          <a:noFill/>
          <a:ln w="9525">
            <a:noFill/>
          </a:ln>
        </p:spPr>
        <p:txBody>
          <a:bodyPr wrap="non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algn="l">
              <a:buNone/>
            </a:pPr>
            <a:r>
              <a:rPr lang="zh-CN" sz="2800" b="1">
                <a:latin typeface="微软雅黑" panose="020B0503020204020204" pitchFamily="34" charset="-122"/>
                <a:ea typeface="微软雅黑" panose="020B0503020204020204" pitchFamily="34" charset="-122"/>
                <a:sym typeface="+mn-ea"/>
              </a:rPr>
              <a:t>温度对化学平衡移动的影响规律</a:t>
            </a:r>
            <a:endParaRPr lang="zh-CN" altLang="en-US" sz="2800" b="1">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11"/>
            </p:custDataLst>
          </p:nvPr>
        </p:nvSpPr>
        <p:spPr>
          <a:xfrm>
            <a:off x="681038" y="3402013"/>
            <a:ext cx="406400" cy="304800"/>
          </a:xfrm>
          <a:custGeom>
            <a:avLst/>
            <a:gdLst/>
            <a:ahLst/>
            <a:cxnLst/>
            <a:rect l="l" t="t" r="r" b="b"/>
            <a:pathLst>
              <a:path w="1064865" h="798649">
                <a:moveTo>
                  <a:pt x="985986" y="0"/>
                </a:moveTo>
                <a:lnTo>
                  <a:pt x="1045146" y="69019"/>
                </a:lnTo>
                <a:cubicBezTo>
                  <a:pt x="893961" y="121605"/>
                  <a:pt x="815082" y="200484"/>
                  <a:pt x="808509" y="305656"/>
                </a:cubicBezTo>
                <a:cubicBezTo>
                  <a:pt x="808509" y="345096"/>
                  <a:pt x="834802" y="368102"/>
                  <a:pt x="887388" y="374675"/>
                </a:cubicBezTo>
                <a:cubicBezTo>
                  <a:pt x="999133" y="407541"/>
                  <a:pt x="1058292" y="476560"/>
                  <a:pt x="1064865" y="581732"/>
                </a:cubicBezTo>
                <a:cubicBezTo>
                  <a:pt x="1051719" y="713197"/>
                  <a:pt x="969553" y="785503"/>
                  <a:pt x="818369" y="798649"/>
                </a:cubicBezTo>
                <a:cubicBezTo>
                  <a:pt x="654038" y="792076"/>
                  <a:pt x="568585" y="700051"/>
                  <a:pt x="562012" y="522573"/>
                </a:cubicBezTo>
                <a:cubicBezTo>
                  <a:pt x="568585" y="266217"/>
                  <a:pt x="709910" y="92026"/>
                  <a:pt x="985986" y="0"/>
                </a:cubicBezTo>
                <a:close/>
                <a:moveTo>
                  <a:pt x="423974" y="0"/>
                </a:moveTo>
                <a:lnTo>
                  <a:pt x="483133" y="69019"/>
                </a:lnTo>
                <a:cubicBezTo>
                  <a:pt x="331949" y="121605"/>
                  <a:pt x="253070" y="200484"/>
                  <a:pt x="246497" y="305656"/>
                </a:cubicBezTo>
                <a:cubicBezTo>
                  <a:pt x="246497" y="345096"/>
                  <a:pt x="272790" y="368102"/>
                  <a:pt x="325375" y="374675"/>
                </a:cubicBezTo>
                <a:cubicBezTo>
                  <a:pt x="443694" y="400968"/>
                  <a:pt x="502853" y="469987"/>
                  <a:pt x="502853" y="581732"/>
                </a:cubicBezTo>
                <a:cubicBezTo>
                  <a:pt x="489707" y="713197"/>
                  <a:pt x="407541" y="785503"/>
                  <a:pt x="256356" y="798649"/>
                </a:cubicBezTo>
                <a:cubicBezTo>
                  <a:pt x="92025" y="792076"/>
                  <a:pt x="6573" y="700051"/>
                  <a:pt x="0" y="522573"/>
                </a:cubicBezTo>
                <a:cubicBezTo>
                  <a:pt x="6573" y="279363"/>
                  <a:pt x="147898" y="105172"/>
                  <a:pt x="423974" y="0"/>
                </a:cubicBezTo>
                <a:close/>
              </a:path>
            </a:pathLst>
          </a:custGeom>
          <a:solidFill>
            <a:srgbClr val="16576D"/>
          </a:solidFill>
          <a:ln>
            <a:noFill/>
          </a:ln>
          <a:effectLst/>
        </p:spPr>
        <p:txBody>
          <a:bodyPr/>
          <a:lstStyle/>
          <a:p>
            <a:pPr marR="0" defTabSz="914400">
              <a:buClrTx/>
              <a:buSzTx/>
              <a:buFontTx/>
              <a:buNone/>
              <a:defRPr/>
            </a:pPr>
            <a:endParaRPr kumimoji="0" lang="zh-CN" altLang="en-US" sz="19900" kern="1200" cap="none" spc="0" normalizeH="0" baseline="0" noProof="0">
              <a:solidFill>
                <a:schemeClr val="tx1">
                  <a:lumMod val="75000"/>
                  <a:lumOff val="25000"/>
                </a:schemeClr>
              </a:solidFill>
              <a:latin typeface="方正特雅宋简" panose="02000000000000000000" pitchFamily="2" charset="-122"/>
              <a:ea typeface="方正特雅宋简" panose="02000000000000000000" pitchFamily="2" charset="-122"/>
              <a:cs typeface="+mn-cs"/>
            </a:endParaRPr>
          </a:p>
        </p:txBody>
      </p:sp>
      <p:sp>
        <p:nvSpPr>
          <p:cNvPr id="4" name="文本框 3"/>
          <p:cNvSpPr txBox="1"/>
          <p:nvPr>
            <p:custDataLst>
              <p:tags r:id="rId12"/>
            </p:custDataLst>
          </p:nvPr>
        </p:nvSpPr>
        <p:spPr>
          <a:xfrm>
            <a:off x="681038" y="4009708"/>
            <a:ext cx="406400" cy="304800"/>
          </a:xfrm>
          <a:custGeom>
            <a:avLst/>
            <a:gdLst/>
            <a:ahLst/>
            <a:cxnLst/>
            <a:rect l="l" t="t" r="r" b="b"/>
            <a:pathLst>
              <a:path w="1064865" h="798649">
                <a:moveTo>
                  <a:pt x="985986" y="0"/>
                </a:moveTo>
                <a:lnTo>
                  <a:pt x="1045146" y="69019"/>
                </a:lnTo>
                <a:cubicBezTo>
                  <a:pt x="893961" y="121605"/>
                  <a:pt x="815082" y="200484"/>
                  <a:pt x="808509" y="305656"/>
                </a:cubicBezTo>
                <a:cubicBezTo>
                  <a:pt x="808509" y="345096"/>
                  <a:pt x="834802" y="368102"/>
                  <a:pt x="887388" y="374675"/>
                </a:cubicBezTo>
                <a:cubicBezTo>
                  <a:pt x="999133" y="407541"/>
                  <a:pt x="1058292" y="476560"/>
                  <a:pt x="1064865" y="581732"/>
                </a:cubicBezTo>
                <a:cubicBezTo>
                  <a:pt x="1051719" y="713197"/>
                  <a:pt x="969553" y="785503"/>
                  <a:pt x="818369" y="798649"/>
                </a:cubicBezTo>
                <a:cubicBezTo>
                  <a:pt x="654038" y="792076"/>
                  <a:pt x="568585" y="700051"/>
                  <a:pt x="562012" y="522573"/>
                </a:cubicBezTo>
                <a:cubicBezTo>
                  <a:pt x="568585" y="266217"/>
                  <a:pt x="709910" y="92026"/>
                  <a:pt x="985986" y="0"/>
                </a:cubicBezTo>
                <a:close/>
                <a:moveTo>
                  <a:pt x="423974" y="0"/>
                </a:moveTo>
                <a:lnTo>
                  <a:pt x="483133" y="69019"/>
                </a:lnTo>
                <a:cubicBezTo>
                  <a:pt x="331949" y="121605"/>
                  <a:pt x="253070" y="200484"/>
                  <a:pt x="246497" y="305656"/>
                </a:cubicBezTo>
                <a:cubicBezTo>
                  <a:pt x="246497" y="345096"/>
                  <a:pt x="272790" y="368102"/>
                  <a:pt x="325375" y="374675"/>
                </a:cubicBezTo>
                <a:cubicBezTo>
                  <a:pt x="443694" y="400968"/>
                  <a:pt x="502853" y="469987"/>
                  <a:pt x="502853" y="581732"/>
                </a:cubicBezTo>
                <a:cubicBezTo>
                  <a:pt x="489707" y="713197"/>
                  <a:pt x="407541" y="785503"/>
                  <a:pt x="256356" y="798649"/>
                </a:cubicBezTo>
                <a:cubicBezTo>
                  <a:pt x="92025" y="792076"/>
                  <a:pt x="6573" y="700051"/>
                  <a:pt x="0" y="522573"/>
                </a:cubicBezTo>
                <a:cubicBezTo>
                  <a:pt x="6573" y="279363"/>
                  <a:pt x="147898" y="105172"/>
                  <a:pt x="423974" y="0"/>
                </a:cubicBezTo>
                <a:close/>
              </a:path>
            </a:pathLst>
          </a:custGeom>
          <a:solidFill>
            <a:srgbClr val="16576D"/>
          </a:solidFill>
          <a:ln>
            <a:noFill/>
          </a:ln>
          <a:effectLst/>
        </p:spPr>
        <p:txBody>
          <a:bodyPr/>
          <a:lstStyle/>
          <a:p>
            <a:pPr marR="0" defTabSz="914400">
              <a:buClrTx/>
              <a:buSzTx/>
              <a:buFontTx/>
              <a:buNone/>
              <a:defRPr/>
            </a:pPr>
            <a:endParaRPr kumimoji="0" lang="zh-CN" altLang="en-US" sz="19900" kern="1200" cap="none" spc="0" normalizeH="0" baseline="0" noProof="0">
              <a:solidFill>
                <a:schemeClr val="tx1">
                  <a:lumMod val="75000"/>
                  <a:lumOff val="25000"/>
                </a:schemeClr>
              </a:solidFill>
              <a:latin typeface="方正特雅宋简" panose="02000000000000000000" pitchFamily="2" charset="-122"/>
              <a:ea typeface="方正特雅宋简" panose="02000000000000000000" pitchFamily="2" charset="-122"/>
              <a:cs typeface="+mn-cs"/>
            </a:endParaRPr>
          </a:p>
        </p:txBody>
      </p:sp>
      <p:sp>
        <p:nvSpPr>
          <p:cNvPr id="6" name="文本框 5"/>
          <p:cNvSpPr txBox="1"/>
          <p:nvPr>
            <p:custDataLst>
              <p:tags r:id="rId13"/>
            </p:custDataLst>
          </p:nvPr>
        </p:nvSpPr>
        <p:spPr>
          <a:xfrm>
            <a:off x="803275" y="2644775"/>
            <a:ext cx="3383280" cy="521970"/>
          </a:xfrm>
          <a:prstGeom prst="rect">
            <a:avLst/>
          </a:prstGeom>
          <a:noFill/>
        </p:spPr>
        <p:txBody>
          <a:bodyPr wrap="none" rtlCol="0">
            <a:spAutoFit/>
          </a:bodyPr>
          <a:lstStyle/>
          <a:p>
            <a:pPr algn="l"/>
            <a:r>
              <a:rPr lang="zh-CN" sz="2800" b="1">
                <a:latin typeface="微软雅黑" panose="020B0503020204020204" pitchFamily="34" charset="-122"/>
                <a:ea typeface="微软雅黑" panose="020B0503020204020204" pitchFamily="34" charset="-122"/>
                <a:cs typeface="微软雅黑" panose="020B0503020204020204" pitchFamily="34" charset="-122"/>
                <a:sym typeface="+mn-ea"/>
              </a:rPr>
              <a:t>当其他条件不变时：</a:t>
            </a:r>
            <a:endParaRPr lang="zh-CN" altLang="en-US" sz="28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14"/>
            </p:custDataLst>
          </p:nvPr>
        </p:nvSpPr>
        <p:spPr>
          <a:xfrm>
            <a:off x="1202690" y="3210560"/>
            <a:ext cx="7160260" cy="521970"/>
          </a:xfrm>
          <a:prstGeom prst="rect">
            <a:avLst/>
          </a:prstGeom>
          <a:noFill/>
        </p:spPr>
        <p:txBody>
          <a:bodyPr wrap="square" rtlCol="0">
            <a:spAutoFit/>
          </a:bodyPr>
          <a:lstStyle/>
          <a:p>
            <a:pPr algn="l"/>
            <a:r>
              <a:rPr lang="en-US" sz="2800">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zh-CN" sz="28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升高温度</a:t>
            </a:r>
            <a:r>
              <a:rPr lang="zh-CN" sz="2800">
                <a:latin typeface="微软雅黑" panose="020B0503020204020204" pitchFamily="34" charset="-122"/>
                <a:ea typeface="微软雅黑" panose="020B0503020204020204" pitchFamily="34" charset="-122"/>
                <a:cs typeface="微软雅黑" panose="020B0503020204020204" pitchFamily="34" charset="-122"/>
                <a:sym typeface="+mn-ea"/>
              </a:rPr>
              <a:t>，平衡</a:t>
            </a:r>
            <a:r>
              <a:rPr lang="zh-CN" sz="2800" b="1">
                <a:solidFill>
                  <a:srgbClr val="002060"/>
                </a:solidFill>
                <a:latin typeface="微软雅黑" panose="020B0503020204020204" pitchFamily="34" charset="-122"/>
                <a:ea typeface="微软雅黑" panose="020B0503020204020204" pitchFamily="34" charset="-122"/>
                <a:cs typeface="微软雅黑" panose="020B0503020204020204" pitchFamily="34" charset="-122"/>
                <a:sym typeface="+mn-ea"/>
              </a:rPr>
              <a:t>向吸热反应</a:t>
            </a:r>
            <a:r>
              <a:rPr lang="zh-CN" sz="2800">
                <a:latin typeface="微软雅黑" panose="020B0503020204020204" pitchFamily="34" charset="-122"/>
                <a:ea typeface="微软雅黑" panose="020B0503020204020204" pitchFamily="34" charset="-122"/>
                <a:cs typeface="微软雅黑" panose="020B0503020204020204" pitchFamily="34" charset="-122"/>
                <a:sym typeface="+mn-ea"/>
              </a:rPr>
              <a:t>方向移动。</a:t>
            </a:r>
            <a:endParaRPr lang="zh-CN" altLang="en-US" sz="28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custDataLst>
              <p:tags r:id="rId15"/>
            </p:custDataLst>
          </p:nvPr>
        </p:nvSpPr>
        <p:spPr>
          <a:xfrm>
            <a:off x="451485" y="1358265"/>
            <a:ext cx="8021320" cy="1198880"/>
          </a:xfrm>
          <a:prstGeom prst="rect">
            <a:avLst/>
          </a:prstGeom>
          <a:noFill/>
        </p:spPr>
        <p:txBody>
          <a:bodyPr vert="horz" wrap="square" rtlCol="0" anchor="t">
            <a:spAutoFit/>
          </a:bodyPr>
          <a:lstStyle/>
          <a:p>
            <a:pPr>
              <a:lnSpc>
                <a:spcPct val="150000"/>
              </a:lnSpc>
            </a:pPr>
            <a:r>
              <a:rPr lang="zh-CN" sz="2400">
                <a:latin typeface="微软雅黑" panose="020B0503020204020204" pitchFamily="34" charset="-122"/>
                <a:ea typeface="微软雅黑" panose="020B0503020204020204" pitchFamily="34" charset="-122"/>
                <a:cs typeface="微软雅黑" panose="020B0503020204020204" pitchFamily="34" charset="-122"/>
                <a:sym typeface="+mn-ea"/>
              </a:rPr>
              <a:t>任何化学反应都伴随着能量的变化(放热或吸热)，所以</a:t>
            </a:r>
            <a:r>
              <a:rPr lang="zh-CN" sz="2400" b="1">
                <a:latin typeface="微软雅黑" panose="020B0503020204020204" pitchFamily="34" charset="-122"/>
                <a:ea typeface="微软雅黑" panose="020B0503020204020204" pitchFamily="34" charset="-122"/>
                <a:cs typeface="微软雅黑" panose="020B0503020204020204" pitchFamily="34" charset="-122"/>
                <a:sym typeface="+mn-ea"/>
              </a:rPr>
              <a:t>任意可逆反应的化学平衡状态都受温度的影响</a:t>
            </a:r>
            <a:r>
              <a:rPr lang="zh-CN" sz="24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2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wipe(left)">
                                      <p:cBhvr>
                                        <p:cTn id="21" dur="500"/>
                                        <p:tgtEl>
                                          <p:spTgt spid="10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0"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3840480" cy="460375"/>
          </a:xfrm>
          <a:prstGeom prst="rect">
            <a:avLst/>
          </a:prstGeom>
          <a:noFill/>
        </p:spPr>
        <p:txBody>
          <a:bodyPr wrap="none" rtlCol="0">
            <a:spAutoFit/>
          </a:bodyPr>
          <a:lstStyle/>
          <a:p>
            <a:r>
              <a:rPr lang="zh-CN" altLang="en-US" sz="2400" b="1">
                <a:latin typeface="微软雅黑" panose="020B0503020204020204" pitchFamily="34" charset="-122"/>
                <a:ea typeface="微软雅黑" panose="020B0503020204020204" pitchFamily="34" charset="-122"/>
                <a:sym typeface="+mn-ea"/>
              </a:rPr>
              <a:t>温度变化对化学平衡的影响</a:t>
            </a:r>
            <a:endParaRPr lang="zh-CN" altLang="en-US" sz="2400" b="1">
              <a:latin typeface="微软雅黑" panose="020B0503020204020204" pitchFamily="34" charset="-122"/>
              <a:ea typeface="微软雅黑" panose="020B0503020204020204" pitchFamily="34" charset="-122"/>
              <a:sym typeface="+mn-ea"/>
            </a:endParaRPr>
          </a:p>
        </p:txBody>
      </p:sp>
      <p:sp>
        <p:nvSpPr>
          <p:cNvPr id="100" name="文本框 99"/>
          <p:cNvSpPr txBox="1"/>
          <p:nvPr>
            <p:custDataLst>
              <p:tags r:id="rId8"/>
            </p:custDataLst>
          </p:nvPr>
        </p:nvSpPr>
        <p:spPr>
          <a:xfrm>
            <a:off x="334010" y="708025"/>
            <a:ext cx="7854315" cy="460375"/>
          </a:xfrm>
          <a:prstGeom prst="rect">
            <a:avLst/>
          </a:prstGeom>
          <a:noFill/>
          <a:ln w="9525">
            <a:noFill/>
          </a:ln>
        </p:spPr>
        <p:txBody>
          <a:bodyPr wrap="square">
            <a:spAutoFit/>
          </a:bodyPr>
          <a:lstStyle/>
          <a:p>
            <a:pPr indent="0"/>
            <a:r>
              <a:rPr lang="zh-CN" sz="2400" b="1">
                <a:latin typeface="微软雅黑" panose="020B0503020204020204" pitchFamily="34" charset="-122"/>
                <a:ea typeface="微软雅黑" panose="020B0503020204020204" pitchFamily="34" charset="-122"/>
              </a:rPr>
              <a:t>用</a:t>
            </a:r>
            <a:r>
              <a:rPr lang="zh-CN" sz="2400" b="1">
                <a:latin typeface="Times New Roman" panose="02020603050405020304" pitchFamily="18" charset="0"/>
                <a:ea typeface="微软雅黑" panose="020B0503020204020204" pitchFamily="34" charset="-122"/>
                <a:cs typeface="Times New Roman" panose="02020603050405020304" pitchFamily="18" charset="0"/>
              </a:rPr>
              <a:t>v－t</a:t>
            </a:r>
            <a:r>
              <a:rPr lang="zh-CN" sz="2400" b="1">
                <a:latin typeface="微软雅黑" panose="020B0503020204020204" pitchFamily="34" charset="-122"/>
                <a:ea typeface="微软雅黑" panose="020B0503020204020204" pitchFamily="34" charset="-122"/>
              </a:rPr>
              <a:t>图像分析温度变化对化学平衡移动的影响</a:t>
            </a:r>
            <a:endParaRPr lang="zh-CN" sz="2400" b="1">
              <a:latin typeface="微软雅黑" panose="020B0503020204020204" pitchFamily="34" charset="-122"/>
              <a:ea typeface="微软雅黑" panose="020B0503020204020204" pitchFamily="34" charset="-122"/>
            </a:endParaRPr>
          </a:p>
        </p:txBody>
      </p:sp>
      <p:sp>
        <p:nvSpPr>
          <p:cNvPr id="2" name="文本框 1"/>
          <p:cNvSpPr txBox="1"/>
          <p:nvPr>
            <p:custDataLst>
              <p:tags r:id="rId9"/>
            </p:custDataLst>
          </p:nvPr>
        </p:nvSpPr>
        <p:spPr>
          <a:xfrm>
            <a:off x="4016375" y="4402455"/>
            <a:ext cx="3390900" cy="460375"/>
          </a:xfrm>
          <a:prstGeom prst="rect">
            <a:avLst/>
          </a:prstGeom>
          <a:noFill/>
          <a:ln w="9525">
            <a:noFill/>
          </a:ln>
        </p:spPr>
        <p:txBody>
          <a:bodyPr wrap="square">
            <a:spAutoFit/>
          </a:bodyPr>
          <a:lstStyle/>
          <a:p>
            <a:pPr indent="0"/>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平衡向逆反应方向移动</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10"/>
            </p:custDataLst>
          </p:nvPr>
        </p:nvSpPr>
        <p:spPr>
          <a:xfrm>
            <a:off x="3914140" y="1711325"/>
            <a:ext cx="2564765" cy="460375"/>
          </a:xfrm>
          <a:prstGeom prst="rect">
            <a:avLst/>
          </a:prstGeom>
          <a:noFill/>
        </p:spPr>
        <p:txBody>
          <a:bodyPr wrap="none" rtlCol="0">
            <a:spAutoFit/>
          </a:bodyPr>
          <a:lstStyle/>
          <a:p>
            <a:r>
              <a:rPr lang="en-US" sz="2400" b="1" i="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t</a:t>
            </a:r>
            <a:r>
              <a:rPr lang="en-US" sz="2400" b="1" baseline="-25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时刻，升高温度</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custDataLst>
              <p:tags r:id="rId11"/>
            </p:custDataLst>
          </p:nvPr>
        </p:nvSpPr>
        <p:spPr>
          <a:xfrm>
            <a:off x="4229100" y="2480945"/>
            <a:ext cx="2240280" cy="460375"/>
          </a:xfrm>
          <a:prstGeom prst="rect">
            <a:avLst/>
          </a:prstGeom>
          <a:noFill/>
        </p:spPr>
        <p:txBody>
          <a:bodyPr wrap="none" rtlCol="0">
            <a:spAutoFit/>
          </a:bodyPr>
          <a:lstStyle/>
          <a:p>
            <a:pPr algn="l"/>
            <a:r>
              <a:rPr lang="en-US" sz="24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正</a:t>
            </a:r>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4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a:t>
            </a:r>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均</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增大</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12"/>
            </p:custDataLst>
          </p:nvPr>
        </p:nvSpPr>
        <p:spPr>
          <a:xfrm>
            <a:off x="3640455" y="3166110"/>
            <a:ext cx="4648835" cy="953135"/>
          </a:xfrm>
          <a:prstGeom prst="rect">
            <a:avLst/>
          </a:prstGeom>
          <a:noFill/>
        </p:spPr>
        <p:txBody>
          <a:bodyPr wrap="square" rtlCol="0">
            <a:spAutoFit/>
          </a:bodyPr>
          <a:lstStyle/>
          <a:p>
            <a:pPr algn="ct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吸热反应方向的</a:t>
            </a:r>
            <a:r>
              <a:rPr lang="en-US" sz="28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增大幅度大</a:t>
            </a:r>
            <a:endPar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en-US" sz="28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a:t>
            </a:r>
            <a:r>
              <a:rPr lang="zh-CN"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8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正</a:t>
            </a:r>
            <a:endParaRPr lang="zh-CN" altLang="en-US"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燕尾形 7"/>
          <p:cNvSpPr/>
          <p:nvPr>
            <p:custDataLst>
              <p:tags r:id="rId13"/>
            </p:custDataLst>
          </p:nvPr>
        </p:nvSpPr>
        <p:spPr>
          <a:xfrm rot="5400000">
            <a:off x="5319395" y="2021840"/>
            <a:ext cx="256540" cy="608965"/>
          </a:xfrm>
          <a:prstGeom prst="chevron">
            <a:avLst/>
          </a:prstGeom>
          <a:noFill/>
          <a:ln>
            <a:solidFill>
              <a:srgbClr val="002060"/>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9" name="燕尾形 8"/>
          <p:cNvSpPr/>
          <p:nvPr>
            <p:custDataLst>
              <p:tags r:id="rId14"/>
            </p:custDataLst>
          </p:nvPr>
        </p:nvSpPr>
        <p:spPr>
          <a:xfrm rot="5400000">
            <a:off x="5319395" y="2799715"/>
            <a:ext cx="256540" cy="608965"/>
          </a:xfrm>
          <a:prstGeom prst="chevron">
            <a:avLst/>
          </a:prstGeom>
          <a:noFill/>
          <a:ln>
            <a:solidFill>
              <a:srgbClr val="002060"/>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0" name="燕尾形 9"/>
          <p:cNvSpPr/>
          <p:nvPr>
            <p:custDataLst>
              <p:tags r:id="rId15"/>
            </p:custDataLst>
          </p:nvPr>
        </p:nvSpPr>
        <p:spPr>
          <a:xfrm rot="5400000">
            <a:off x="5319395" y="3945255"/>
            <a:ext cx="256540" cy="608965"/>
          </a:xfrm>
          <a:prstGeom prst="chevron">
            <a:avLst/>
          </a:prstGeom>
          <a:noFill/>
          <a:ln>
            <a:solidFill>
              <a:srgbClr val="002060"/>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1" name="文本框 10"/>
          <p:cNvSpPr txBox="1"/>
          <p:nvPr>
            <p:custDataLst>
              <p:tags r:id="rId16"/>
            </p:custDataLst>
          </p:nvPr>
        </p:nvSpPr>
        <p:spPr>
          <a:xfrm>
            <a:off x="481330" y="1183640"/>
            <a:ext cx="7869555" cy="706755"/>
          </a:xfrm>
          <a:prstGeom prst="rect">
            <a:avLst/>
          </a:prstGeom>
          <a:noFill/>
          <a:ln w="9525">
            <a:noFill/>
          </a:ln>
        </p:spPr>
        <p:txBody>
          <a:bodyPr wrap="square">
            <a:spAutoFit/>
          </a:bodyPr>
          <a:lstStyle/>
          <a:p>
            <a:pPr indent="0"/>
            <a:r>
              <a:rPr lang="zh-CN" sz="2000" b="0">
                <a:latin typeface="Times New Roman" panose="02020603050405020304" pitchFamily="18" charset="0"/>
                <a:ea typeface="微软雅黑" panose="020B0503020204020204" pitchFamily="34" charset="-122"/>
                <a:cs typeface="Times New Roman" panose="02020603050405020304" pitchFamily="18" charset="0"/>
              </a:rPr>
              <a:t>已知反应：</a:t>
            </a:r>
            <a:r>
              <a:rPr lang="en-US" sz="2000" b="1" i="1">
                <a:latin typeface="Times New Roman" panose="02020603050405020304" pitchFamily="18" charset="0"/>
                <a:ea typeface="微软雅黑" panose="020B0503020204020204" pitchFamily="34" charset="-122"/>
                <a:cs typeface="Times New Roman" panose="02020603050405020304" pitchFamily="18" charset="0"/>
              </a:rPr>
              <a:t>m</a:t>
            </a:r>
            <a:r>
              <a:rPr lang="en-US" sz="2000" b="1">
                <a:latin typeface="Times New Roman" panose="02020603050405020304" pitchFamily="18" charset="0"/>
                <a:ea typeface="微软雅黑" panose="020B0503020204020204" pitchFamily="34" charset="-122"/>
                <a:cs typeface="Times New Roman" panose="02020603050405020304" pitchFamily="18" charset="0"/>
              </a:rPr>
              <a:t>A(g)</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r>
              <a:rPr lang="en-US" sz="2000" b="1" i="1">
                <a:latin typeface="Times New Roman" panose="02020603050405020304" pitchFamily="18" charset="0"/>
                <a:ea typeface="微软雅黑" panose="020B0503020204020204" pitchFamily="34" charset="-122"/>
                <a:cs typeface="Times New Roman" panose="02020603050405020304" pitchFamily="18" charset="0"/>
              </a:rPr>
              <a:t>n</a:t>
            </a:r>
            <a:r>
              <a:rPr lang="en-US" sz="2000" b="1">
                <a:latin typeface="Times New Roman" panose="02020603050405020304" pitchFamily="18" charset="0"/>
                <a:ea typeface="微软雅黑" panose="020B0503020204020204" pitchFamily="34" charset="-122"/>
                <a:cs typeface="Times New Roman" panose="02020603050405020304" pitchFamily="18" charset="0"/>
              </a:rPr>
              <a:t>B(g)  </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r>
              <a:rPr lang="en-US" sz="2000" b="1" i="1">
                <a:latin typeface="Times New Roman" panose="02020603050405020304" pitchFamily="18" charset="0"/>
                <a:ea typeface="微软雅黑" panose="020B0503020204020204" pitchFamily="34" charset="-122"/>
                <a:cs typeface="Times New Roman" panose="02020603050405020304" pitchFamily="18" charset="0"/>
              </a:rPr>
              <a:t>p</a:t>
            </a:r>
            <a:r>
              <a:rPr lang="en-US" sz="2000" b="1">
                <a:latin typeface="Times New Roman" panose="02020603050405020304" pitchFamily="18" charset="0"/>
                <a:ea typeface="微软雅黑" panose="020B0503020204020204" pitchFamily="34" charset="-122"/>
                <a:cs typeface="Times New Roman" panose="02020603050405020304" pitchFamily="18" charset="0"/>
              </a:rPr>
              <a:t>C(g)</a:t>
            </a:r>
            <a:r>
              <a:rPr lang="zh-CN" sz="2000" b="1">
                <a:latin typeface="Times New Roman" panose="02020603050405020304" pitchFamily="18" charset="0"/>
                <a:ea typeface="微软雅黑" panose="020B0503020204020204" pitchFamily="34" charset="-122"/>
                <a:cs typeface="Times New Roman" panose="02020603050405020304" pitchFamily="18" charset="0"/>
              </a:rPr>
              <a:t>　</a:t>
            </a:r>
            <a:r>
              <a:rPr lang="en-US" sz="2000" b="1">
                <a:latin typeface="Times New Roman" panose="02020603050405020304" pitchFamily="18" charset="0"/>
                <a:ea typeface="微软雅黑" panose="020B0503020204020204" pitchFamily="34" charset="-122"/>
                <a:cs typeface="Times New Roman" panose="02020603050405020304" pitchFamily="18" charset="0"/>
              </a:rPr>
              <a:t>Δ</a:t>
            </a:r>
            <a:r>
              <a:rPr lang="en-US" sz="2000" b="1" i="1">
                <a:latin typeface="Times New Roman" panose="02020603050405020304" pitchFamily="18" charset="0"/>
                <a:ea typeface="微软雅黑" panose="020B0503020204020204" pitchFamily="34" charset="-122"/>
                <a:cs typeface="Times New Roman" panose="02020603050405020304" pitchFamily="18" charset="0"/>
              </a:rPr>
              <a:t>H</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r>
              <a:rPr lang="en-US" sz="2000" b="1">
                <a:latin typeface="Times New Roman" panose="02020603050405020304" pitchFamily="18" charset="0"/>
                <a:ea typeface="微软雅黑" panose="020B0503020204020204" pitchFamily="34" charset="-122"/>
                <a:cs typeface="Times New Roman" panose="02020603050405020304" pitchFamily="18" charset="0"/>
              </a:rPr>
              <a:t>0</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endParaRPr lang="zh-CN" sz="2000" b="1">
              <a:latin typeface="Times New Roman" panose="02020603050405020304" pitchFamily="18" charset="0"/>
              <a:ea typeface="微软雅黑" panose="020B0503020204020204" pitchFamily="34" charset="-122"/>
              <a:cs typeface="Times New Roman" panose="02020603050405020304" pitchFamily="18" charset="0"/>
            </a:endParaRPr>
          </a:p>
          <a:p>
            <a:pPr indent="0"/>
            <a:r>
              <a:rPr lang="zh-CN" sz="2000" b="0">
                <a:latin typeface="Times New Roman" panose="02020603050405020304" pitchFamily="18" charset="0"/>
                <a:ea typeface="微软雅黑" panose="020B0503020204020204" pitchFamily="34" charset="-122"/>
                <a:cs typeface="Times New Roman" panose="02020603050405020304" pitchFamily="18" charset="0"/>
              </a:rPr>
              <a:t>当反应达平衡后，若温度改变：</a:t>
            </a:r>
            <a:endParaRPr lang="zh-CN" altLang="en-US" sz="2000" b="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custDataLst>
              <p:tags r:id="rId17"/>
            </p:custDataLst>
          </p:nvPr>
        </p:nvGrpSpPr>
        <p:grpSpPr>
          <a:xfrm>
            <a:off x="3448685" y="1280160"/>
            <a:ext cx="440055" cy="179705"/>
            <a:chOff x="6137274" y="2170689"/>
            <a:chExt cx="590400" cy="290227"/>
          </a:xfrm>
        </p:grpSpPr>
        <p:grpSp>
          <p:nvGrpSpPr>
            <p:cNvPr id="13" name="组合 12"/>
            <p:cNvGrpSpPr/>
            <p:nvPr>
              <p:custDataLst>
                <p:tags r:id="rId18"/>
              </p:custDataLst>
            </p:nvPr>
          </p:nvGrpSpPr>
          <p:grpSpPr>
            <a:xfrm>
              <a:off x="6137274" y="2170689"/>
              <a:ext cx="590400" cy="110694"/>
              <a:chOff x="19491500" y="6085168"/>
              <a:chExt cx="590400" cy="110694"/>
            </a:xfrm>
          </p:grpSpPr>
          <p:cxnSp>
            <p:nvCxnSpPr>
              <p:cNvPr id="14" name="直接连接符 13"/>
              <p:cNvCxnSpPr/>
              <p:nvPr>
                <p:custDataLst>
                  <p:tags r:id="rId19"/>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15" name="直接连接符 14"/>
              <p:cNvCxnSpPr/>
              <p:nvPr>
                <p:custDataLst>
                  <p:tags r:id="rId20"/>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16" name="直接连接符 15"/>
            <p:cNvCxnSpPr/>
            <p:nvPr>
              <p:custDataLst>
                <p:tags r:id="rId21"/>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17" name="直接连接符 16"/>
            <p:cNvCxnSpPr/>
            <p:nvPr>
              <p:custDataLst>
                <p:tags r:id="rId22"/>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pic>
        <p:nvPicPr>
          <p:cNvPr id="3" name="图片 -2147482621"/>
          <p:cNvPicPr>
            <a:picLocks noChangeAspect="1"/>
          </p:cNvPicPr>
          <p:nvPr>
            <p:custDataLst>
              <p:tags r:id="rId23"/>
            </p:custDataLst>
          </p:nvPr>
        </p:nvPicPr>
        <p:blipFill>
          <a:blip r:embed="rId24"/>
          <a:srcRect r="51992"/>
          <a:stretch>
            <a:fillRect/>
          </a:stretch>
        </p:blipFill>
        <p:spPr>
          <a:xfrm>
            <a:off x="451485" y="1905635"/>
            <a:ext cx="1277620" cy="3014980"/>
          </a:xfrm>
          <a:prstGeom prst="rect">
            <a:avLst/>
          </a:prstGeom>
          <a:noFill/>
          <a:ln w="9525">
            <a:noFill/>
          </a:ln>
        </p:spPr>
      </p:pic>
      <p:pic>
        <p:nvPicPr>
          <p:cNvPr id="18" name="图片 -2147482621"/>
          <p:cNvPicPr>
            <a:picLocks noChangeAspect="1"/>
          </p:cNvPicPr>
          <p:nvPr>
            <p:custDataLst>
              <p:tags r:id="rId25"/>
            </p:custDataLst>
          </p:nvPr>
        </p:nvPicPr>
        <p:blipFill>
          <a:blip r:embed="rId24"/>
          <a:srcRect l="47149"/>
          <a:stretch>
            <a:fillRect/>
          </a:stretch>
        </p:blipFill>
        <p:spPr>
          <a:xfrm>
            <a:off x="1717675" y="1906270"/>
            <a:ext cx="1406525" cy="301498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ppt_x</p:attrName>
                                        </p:attrNameLst>
                                      </p:cBhvr>
                                      <p:tavLst>
                                        <p:tav tm="0">
                                          <p:val>
                                            <p:strVal val="#ppt_x-#ppt_w*1.125000"/>
                                          </p:val>
                                        </p:tav>
                                        <p:tav tm="100000">
                                          <p:val>
                                            <p:strVal val="#ppt_x"/>
                                          </p:val>
                                        </p:tav>
                                      </p:tavLst>
                                    </p:anim>
                                    <p:animEffect transition="in" filter="wipe(right)">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p:tgtEl>
                                          <p:spTgt spid="2"/>
                                        </p:tgtEl>
                                        <p:attrNameLst>
                                          <p:attrName>ppt_y</p:attrName>
                                        </p:attrNameLst>
                                      </p:cBhvr>
                                      <p:tavLst>
                                        <p:tav tm="0">
                                          <p:val>
                                            <p:strVal val="#ppt_y-#ppt_h*1.125000"/>
                                          </p:val>
                                        </p:tav>
                                        <p:tav tm="100000">
                                          <p:val>
                                            <p:strVal val="#ppt_y"/>
                                          </p:val>
                                        </p:tav>
                                      </p:tavLst>
                                    </p:anim>
                                    <p:animEffect transition="in" filter="wipe(down)">
                                      <p:cBhvr>
                                        <p:cTn id="34" dur="500"/>
                                        <p:tgtEl>
                                          <p:spTgt spid="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down)">
                                      <p:cBhvr>
                                        <p:cTn id="38" dur="500"/>
                                        <p:tgtEl>
                                          <p:spTgt spid="10"/>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P spid="9" grpId="0"/>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3840480" cy="460375"/>
          </a:xfrm>
          <a:prstGeom prst="rect">
            <a:avLst/>
          </a:prstGeom>
          <a:noFill/>
        </p:spPr>
        <p:txBody>
          <a:bodyPr wrap="none" rtlCol="0">
            <a:spAutoFit/>
          </a:bodyPr>
          <a:lstStyle/>
          <a:p>
            <a:r>
              <a:rPr lang="zh-CN" altLang="en-US" sz="2400" b="1">
                <a:latin typeface="微软雅黑" panose="020B0503020204020204" pitchFamily="34" charset="-122"/>
                <a:ea typeface="微软雅黑" panose="020B0503020204020204" pitchFamily="34" charset="-122"/>
                <a:sym typeface="+mn-ea"/>
              </a:rPr>
              <a:t>温度变化对化学平衡的影响</a:t>
            </a:r>
            <a:endParaRPr lang="zh-CN" altLang="en-US" sz="2400" b="1">
              <a:latin typeface="微软雅黑" panose="020B0503020204020204" pitchFamily="34" charset="-122"/>
              <a:ea typeface="微软雅黑" panose="020B0503020204020204" pitchFamily="34" charset="-122"/>
              <a:sym typeface="+mn-ea"/>
            </a:endParaRPr>
          </a:p>
        </p:txBody>
      </p:sp>
      <p:sp>
        <p:nvSpPr>
          <p:cNvPr id="100" name="文本框 99"/>
          <p:cNvSpPr txBox="1"/>
          <p:nvPr>
            <p:custDataLst>
              <p:tags r:id="rId8"/>
            </p:custDataLst>
          </p:nvPr>
        </p:nvSpPr>
        <p:spPr>
          <a:xfrm>
            <a:off x="334010" y="708025"/>
            <a:ext cx="7854315" cy="460375"/>
          </a:xfrm>
          <a:prstGeom prst="rect">
            <a:avLst/>
          </a:prstGeom>
          <a:noFill/>
          <a:ln w="9525">
            <a:noFill/>
          </a:ln>
        </p:spPr>
        <p:txBody>
          <a:bodyPr wrap="square">
            <a:spAutoFit/>
          </a:bodyPr>
          <a:lstStyle/>
          <a:p>
            <a:pPr indent="0"/>
            <a:r>
              <a:rPr lang="zh-CN" sz="2400" b="1">
                <a:latin typeface="微软雅黑" panose="020B0503020204020204" pitchFamily="34" charset="-122"/>
                <a:ea typeface="微软雅黑" panose="020B0503020204020204" pitchFamily="34" charset="-122"/>
              </a:rPr>
              <a:t>用</a:t>
            </a:r>
            <a:r>
              <a:rPr lang="zh-CN" sz="2400" b="1">
                <a:latin typeface="Times New Roman" panose="02020603050405020304" pitchFamily="18" charset="0"/>
                <a:ea typeface="微软雅黑" panose="020B0503020204020204" pitchFamily="34" charset="-122"/>
                <a:cs typeface="Times New Roman" panose="02020603050405020304" pitchFamily="18" charset="0"/>
              </a:rPr>
              <a:t>v－t</a:t>
            </a:r>
            <a:r>
              <a:rPr lang="zh-CN" sz="2400" b="1">
                <a:latin typeface="微软雅黑" panose="020B0503020204020204" pitchFamily="34" charset="-122"/>
                <a:ea typeface="微软雅黑" panose="020B0503020204020204" pitchFamily="34" charset="-122"/>
              </a:rPr>
              <a:t>图像分析温度变化对化学平衡移动的影响</a:t>
            </a:r>
            <a:endParaRPr lang="zh-CN" sz="2400" b="1">
              <a:latin typeface="微软雅黑" panose="020B0503020204020204" pitchFamily="34" charset="-122"/>
              <a:ea typeface="微软雅黑" panose="020B0503020204020204" pitchFamily="34" charset="-122"/>
            </a:endParaRPr>
          </a:p>
        </p:txBody>
      </p:sp>
      <p:sp>
        <p:nvSpPr>
          <p:cNvPr id="2" name="文本框 1"/>
          <p:cNvSpPr txBox="1"/>
          <p:nvPr>
            <p:custDataLst>
              <p:tags r:id="rId9"/>
            </p:custDataLst>
          </p:nvPr>
        </p:nvSpPr>
        <p:spPr>
          <a:xfrm>
            <a:off x="4016375" y="4402455"/>
            <a:ext cx="3390900" cy="460375"/>
          </a:xfrm>
          <a:prstGeom prst="rect">
            <a:avLst/>
          </a:prstGeom>
          <a:noFill/>
          <a:ln w="9525">
            <a:noFill/>
          </a:ln>
        </p:spPr>
        <p:txBody>
          <a:bodyPr wrap="square">
            <a:spAutoFit/>
          </a:bodyPr>
          <a:lstStyle/>
          <a:p>
            <a:pPr indent="0"/>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平衡向正反应方向移动</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custDataLst>
              <p:tags r:id="rId10"/>
            </p:custDataLst>
          </p:nvPr>
        </p:nvSpPr>
        <p:spPr>
          <a:xfrm>
            <a:off x="3914140" y="1711325"/>
            <a:ext cx="2564765" cy="460375"/>
          </a:xfrm>
          <a:prstGeom prst="rect">
            <a:avLst/>
          </a:prstGeom>
          <a:noFill/>
        </p:spPr>
        <p:txBody>
          <a:bodyPr wrap="none" rtlCol="0">
            <a:spAutoFit/>
          </a:bodyPr>
          <a:lstStyle/>
          <a:p>
            <a:r>
              <a:rPr lang="en-US" sz="2400" b="1" i="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t</a:t>
            </a:r>
            <a:r>
              <a:rPr lang="en-US" sz="2400" b="1" baseline="-2500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时刻，降低温度</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custDataLst>
              <p:tags r:id="rId11"/>
            </p:custDataLst>
          </p:nvPr>
        </p:nvSpPr>
        <p:spPr>
          <a:xfrm>
            <a:off x="4229100" y="2480945"/>
            <a:ext cx="3878580" cy="460375"/>
          </a:xfrm>
          <a:prstGeom prst="rect">
            <a:avLst/>
          </a:prstGeom>
          <a:noFill/>
        </p:spPr>
        <p:txBody>
          <a:bodyPr wrap="none" rtlCol="0">
            <a:spAutoFit/>
          </a:bodyPr>
          <a:lstStyle/>
          <a:p>
            <a:r>
              <a:rPr lang="en-US" sz="24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正</a:t>
            </a:r>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4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a:t>
            </a:r>
            <a:r>
              <a:rPr lang="zh-CN"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均减小</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，而</a:t>
            </a:r>
            <a:r>
              <a:rPr lang="en-US" sz="24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4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4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不变</a:t>
            </a:r>
            <a:endPar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custDataLst>
              <p:tags r:id="rId12"/>
            </p:custDataLst>
          </p:nvPr>
        </p:nvSpPr>
        <p:spPr>
          <a:xfrm>
            <a:off x="3640455" y="3166110"/>
            <a:ext cx="4648835" cy="953135"/>
          </a:xfrm>
          <a:prstGeom prst="rect">
            <a:avLst/>
          </a:prstGeom>
          <a:noFill/>
        </p:spPr>
        <p:txBody>
          <a:bodyPr wrap="square" rtlCol="0">
            <a:spAutoFit/>
          </a:bodyPr>
          <a:lstStyle/>
          <a:p>
            <a:pPr algn="ct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吸热反应方向的</a:t>
            </a:r>
            <a:r>
              <a:rPr lang="en-US" sz="28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a:t>
            </a:r>
            <a:r>
              <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减小幅度大</a:t>
            </a:r>
            <a:endParaRPr 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en-US" sz="28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正</a:t>
            </a:r>
            <a:r>
              <a:rPr lang="zh-CN"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sz="2800" b="1" i="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v</a:t>
            </a:r>
            <a:r>
              <a:rPr lang="en-US" sz="2800" b="1">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rPr>
              <a:t>逆</a:t>
            </a:r>
            <a:endParaRPr lang="zh-CN" altLang="en-US" sz="2800" b="1" baseline="-2500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8" name="燕尾形 7"/>
          <p:cNvSpPr/>
          <p:nvPr>
            <p:custDataLst>
              <p:tags r:id="rId13"/>
            </p:custDataLst>
          </p:nvPr>
        </p:nvSpPr>
        <p:spPr>
          <a:xfrm rot="5400000">
            <a:off x="5319395" y="2021840"/>
            <a:ext cx="256540" cy="608965"/>
          </a:xfrm>
          <a:prstGeom prst="chevron">
            <a:avLst/>
          </a:prstGeom>
          <a:noFill/>
          <a:ln>
            <a:solidFill>
              <a:srgbClr val="002060"/>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9" name="燕尾形 8"/>
          <p:cNvSpPr/>
          <p:nvPr>
            <p:custDataLst>
              <p:tags r:id="rId14"/>
            </p:custDataLst>
          </p:nvPr>
        </p:nvSpPr>
        <p:spPr>
          <a:xfrm rot="5400000">
            <a:off x="5319395" y="2799715"/>
            <a:ext cx="256540" cy="608965"/>
          </a:xfrm>
          <a:prstGeom prst="chevron">
            <a:avLst/>
          </a:prstGeom>
          <a:noFill/>
          <a:ln>
            <a:solidFill>
              <a:srgbClr val="002060"/>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0" name="燕尾形 9"/>
          <p:cNvSpPr/>
          <p:nvPr>
            <p:custDataLst>
              <p:tags r:id="rId15"/>
            </p:custDataLst>
          </p:nvPr>
        </p:nvSpPr>
        <p:spPr>
          <a:xfrm rot="5400000">
            <a:off x="5319395" y="3945255"/>
            <a:ext cx="256540" cy="608965"/>
          </a:xfrm>
          <a:prstGeom prst="chevron">
            <a:avLst/>
          </a:prstGeom>
          <a:noFill/>
          <a:ln>
            <a:solidFill>
              <a:srgbClr val="002060"/>
            </a:solidFill>
          </a:ln>
          <a:extLst>
            <a:ext uri="{909E8E84-426E-40DD-AFC4-6F175D3DCCD1}">
              <a14:hiddenFill xmlns:a14="http://schemas.microsoft.com/office/drawing/2010/main">
                <a:solidFill>
                  <a:schemeClr val="lt1"/>
                </a:solidFill>
              </a14:hiddenFill>
            </a:ext>
          </a:extLst>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1" name="文本框 10"/>
          <p:cNvSpPr txBox="1"/>
          <p:nvPr>
            <p:custDataLst>
              <p:tags r:id="rId16"/>
            </p:custDataLst>
          </p:nvPr>
        </p:nvSpPr>
        <p:spPr>
          <a:xfrm>
            <a:off x="481330" y="1183640"/>
            <a:ext cx="7869555" cy="706755"/>
          </a:xfrm>
          <a:prstGeom prst="rect">
            <a:avLst/>
          </a:prstGeom>
          <a:noFill/>
          <a:ln w="9525">
            <a:noFill/>
          </a:ln>
        </p:spPr>
        <p:txBody>
          <a:bodyPr wrap="square">
            <a:spAutoFit/>
          </a:bodyPr>
          <a:lstStyle/>
          <a:p>
            <a:pPr indent="0"/>
            <a:r>
              <a:rPr lang="zh-CN" sz="2000" b="0">
                <a:latin typeface="Times New Roman" panose="02020603050405020304" pitchFamily="18" charset="0"/>
                <a:ea typeface="微软雅黑" panose="020B0503020204020204" pitchFamily="34" charset="-122"/>
                <a:cs typeface="Times New Roman" panose="02020603050405020304" pitchFamily="18" charset="0"/>
              </a:rPr>
              <a:t>已知反应：</a:t>
            </a:r>
            <a:r>
              <a:rPr lang="en-US" sz="2000" b="1" i="1">
                <a:latin typeface="Times New Roman" panose="02020603050405020304" pitchFamily="18" charset="0"/>
                <a:ea typeface="微软雅黑" panose="020B0503020204020204" pitchFamily="34" charset="-122"/>
                <a:cs typeface="Times New Roman" panose="02020603050405020304" pitchFamily="18" charset="0"/>
              </a:rPr>
              <a:t>m</a:t>
            </a:r>
            <a:r>
              <a:rPr lang="en-US" sz="2000" b="1">
                <a:latin typeface="Times New Roman" panose="02020603050405020304" pitchFamily="18" charset="0"/>
                <a:ea typeface="微软雅黑" panose="020B0503020204020204" pitchFamily="34" charset="-122"/>
                <a:cs typeface="Times New Roman" panose="02020603050405020304" pitchFamily="18" charset="0"/>
              </a:rPr>
              <a:t>A(g)</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r>
              <a:rPr lang="en-US" sz="2000" b="1" i="1">
                <a:latin typeface="Times New Roman" panose="02020603050405020304" pitchFamily="18" charset="0"/>
                <a:ea typeface="微软雅黑" panose="020B0503020204020204" pitchFamily="34" charset="-122"/>
                <a:cs typeface="Times New Roman" panose="02020603050405020304" pitchFamily="18" charset="0"/>
              </a:rPr>
              <a:t>n</a:t>
            </a:r>
            <a:r>
              <a:rPr lang="en-US" sz="2000" b="1">
                <a:latin typeface="Times New Roman" panose="02020603050405020304" pitchFamily="18" charset="0"/>
                <a:ea typeface="微软雅黑" panose="020B0503020204020204" pitchFamily="34" charset="-122"/>
                <a:cs typeface="Times New Roman" panose="02020603050405020304" pitchFamily="18" charset="0"/>
              </a:rPr>
              <a:t>B(g)  </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r>
              <a:rPr lang="en-US" sz="2000" b="1" i="1">
                <a:latin typeface="Times New Roman" panose="02020603050405020304" pitchFamily="18" charset="0"/>
                <a:ea typeface="微软雅黑" panose="020B0503020204020204" pitchFamily="34" charset="-122"/>
                <a:cs typeface="Times New Roman" panose="02020603050405020304" pitchFamily="18" charset="0"/>
              </a:rPr>
              <a:t>p</a:t>
            </a:r>
            <a:r>
              <a:rPr lang="en-US" sz="2000" b="1">
                <a:latin typeface="Times New Roman" panose="02020603050405020304" pitchFamily="18" charset="0"/>
                <a:ea typeface="微软雅黑" panose="020B0503020204020204" pitchFamily="34" charset="-122"/>
                <a:cs typeface="Times New Roman" panose="02020603050405020304" pitchFamily="18" charset="0"/>
              </a:rPr>
              <a:t>C(g)</a:t>
            </a:r>
            <a:r>
              <a:rPr lang="zh-CN" sz="2000" b="1">
                <a:latin typeface="Times New Roman" panose="02020603050405020304" pitchFamily="18" charset="0"/>
                <a:ea typeface="微软雅黑" panose="020B0503020204020204" pitchFamily="34" charset="-122"/>
                <a:cs typeface="Times New Roman" panose="02020603050405020304" pitchFamily="18" charset="0"/>
              </a:rPr>
              <a:t>　</a:t>
            </a:r>
            <a:r>
              <a:rPr lang="en-US" sz="2000" b="1">
                <a:latin typeface="Times New Roman" panose="02020603050405020304" pitchFamily="18" charset="0"/>
                <a:ea typeface="微软雅黑" panose="020B0503020204020204" pitchFamily="34" charset="-122"/>
                <a:cs typeface="Times New Roman" panose="02020603050405020304" pitchFamily="18" charset="0"/>
              </a:rPr>
              <a:t>Δ</a:t>
            </a:r>
            <a:r>
              <a:rPr lang="en-US" sz="2000" b="1" i="1">
                <a:latin typeface="Times New Roman" panose="02020603050405020304" pitchFamily="18" charset="0"/>
                <a:ea typeface="微软雅黑" panose="020B0503020204020204" pitchFamily="34" charset="-122"/>
                <a:cs typeface="Times New Roman" panose="02020603050405020304" pitchFamily="18" charset="0"/>
              </a:rPr>
              <a:t>H</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r>
              <a:rPr lang="en-US" sz="2000" b="1">
                <a:latin typeface="Times New Roman" panose="02020603050405020304" pitchFamily="18" charset="0"/>
                <a:ea typeface="微软雅黑" panose="020B0503020204020204" pitchFamily="34" charset="-122"/>
                <a:cs typeface="Times New Roman" panose="02020603050405020304" pitchFamily="18" charset="0"/>
              </a:rPr>
              <a:t>0</a:t>
            </a:r>
            <a:r>
              <a:rPr lang="zh-CN" sz="2000" b="1">
                <a:latin typeface="Times New Roman" panose="02020603050405020304" pitchFamily="18" charset="0"/>
                <a:ea typeface="微软雅黑" panose="020B0503020204020204" pitchFamily="34" charset="-122"/>
                <a:cs typeface="Times New Roman" panose="02020603050405020304" pitchFamily="18" charset="0"/>
              </a:rPr>
              <a:t>，</a:t>
            </a:r>
            <a:endParaRPr lang="zh-CN" sz="2000" b="1">
              <a:latin typeface="Times New Roman" panose="02020603050405020304" pitchFamily="18" charset="0"/>
              <a:ea typeface="微软雅黑" panose="020B0503020204020204" pitchFamily="34" charset="-122"/>
              <a:cs typeface="Times New Roman" panose="02020603050405020304" pitchFamily="18" charset="0"/>
            </a:endParaRPr>
          </a:p>
          <a:p>
            <a:pPr indent="0"/>
            <a:r>
              <a:rPr lang="zh-CN" sz="2000" b="0">
                <a:latin typeface="Times New Roman" panose="02020603050405020304" pitchFamily="18" charset="0"/>
                <a:ea typeface="微软雅黑" panose="020B0503020204020204" pitchFamily="34" charset="-122"/>
                <a:cs typeface="Times New Roman" panose="02020603050405020304" pitchFamily="18" charset="0"/>
              </a:rPr>
              <a:t>当反应达平衡后，若温度改变：</a:t>
            </a:r>
            <a:endParaRPr lang="zh-CN" altLang="en-US" sz="2000" b="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custDataLst>
              <p:tags r:id="rId17"/>
            </p:custDataLst>
          </p:nvPr>
        </p:nvGrpSpPr>
        <p:grpSpPr>
          <a:xfrm>
            <a:off x="3448685" y="1280160"/>
            <a:ext cx="440055" cy="179705"/>
            <a:chOff x="6137274" y="2170689"/>
            <a:chExt cx="590400" cy="290227"/>
          </a:xfrm>
        </p:grpSpPr>
        <p:grpSp>
          <p:nvGrpSpPr>
            <p:cNvPr id="13" name="组合 12"/>
            <p:cNvGrpSpPr/>
            <p:nvPr>
              <p:custDataLst>
                <p:tags r:id="rId18"/>
              </p:custDataLst>
            </p:nvPr>
          </p:nvGrpSpPr>
          <p:grpSpPr>
            <a:xfrm>
              <a:off x="6137274" y="2170689"/>
              <a:ext cx="590400" cy="110694"/>
              <a:chOff x="19491500" y="6085168"/>
              <a:chExt cx="590400" cy="110694"/>
            </a:xfrm>
          </p:grpSpPr>
          <p:cxnSp>
            <p:nvCxnSpPr>
              <p:cNvPr id="14" name="直接连接符 13"/>
              <p:cNvCxnSpPr/>
              <p:nvPr>
                <p:custDataLst>
                  <p:tags r:id="rId19"/>
                </p:custDataLst>
              </p:nvPr>
            </p:nvCxnSpPr>
            <p:spPr>
              <a:xfrm>
                <a:off x="19491500" y="6195862"/>
                <a:ext cx="590400" cy="0"/>
              </a:xfrm>
              <a:prstGeom prst="line">
                <a:avLst/>
              </a:prstGeom>
              <a:noFill/>
              <a:ln w="21590" cap="flat" cmpd="sng" algn="ctr">
                <a:solidFill>
                  <a:schemeClr val="tx1"/>
                </a:solidFill>
                <a:prstDash val="solid"/>
              </a:ln>
              <a:effectLst/>
            </p:spPr>
          </p:cxnSp>
          <p:cxnSp>
            <p:nvCxnSpPr>
              <p:cNvPr id="15" name="直接连接符 14"/>
              <p:cNvCxnSpPr/>
              <p:nvPr>
                <p:custDataLst>
                  <p:tags r:id="rId20"/>
                </p:custDataLst>
              </p:nvPr>
            </p:nvCxnSpPr>
            <p:spPr>
              <a:xfrm flipH="1" flipV="1">
                <a:off x="19969570" y="6085168"/>
                <a:ext cx="109683" cy="109683"/>
              </a:xfrm>
              <a:prstGeom prst="line">
                <a:avLst/>
              </a:prstGeom>
              <a:noFill/>
              <a:ln w="21590" cap="flat" cmpd="sng" algn="ctr">
                <a:solidFill>
                  <a:schemeClr val="tx1"/>
                </a:solidFill>
                <a:prstDash val="solid"/>
              </a:ln>
              <a:effectLst/>
            </p:spPr>
          </p:cxnSp>
        </p:grpSp>
        <p:cxnSp>
          <p:nvCxnSpPr>
            <p:cNvPr id="16" name="直接连接符 15"/>
            <p:cNvCxnSpPr/>
            <p:nvPr>
              <p:custDataLst>
                <p:tags r:id="rId21"/>
              </p:custDataLst>
            </p:nvPr>
          </p:nvCxnSpPr>
          <p:spPr>
            <a:xfrm>
              <a:off x="6137274" y="2352821"/>
              <a:ext cx="590400" cy="0"/>
            </a:xfrm>
            <a:prstGeom prst="line">
              <a:avLst/>
            </a:prstGeom>
            <a:noFill/>
            <a:ln w="21590" cap="flat" cmpd="sng" algn="ctr">
              <a:solidFill>
                <a:schemeClr val="tx1"/>
              </a:solidFill>
              <a:prstDash val="solid"/>
            </a:ln>
            <a:effectLst/>
          </p:spPr>
        </p:cxnSp>
        <p:cxnSp>
          <p:nvCxnSpPr>
            <p:cNvPr id="17" name="直接连接符 16"/>
            <p:cNvCxnSpPr/>
            <p:nvPr>
              <p:custDataLst>
                <p:tags r:id="rId22"/>
              </p:custDataLst>
            </p:nvPr>
          </p:nvCxnSpPr>
          <p:spPr>
            <a:xfrm flipH="1" flipV="1">
              <a:off x="6144912" y="2351233"/>
              <a:ext cx="109683" cy="109683"/>
            </a:xfrm>
            <a:prstGeom prst="line">
              <a:avLst/>
            </a:prstGeom>
            <a:noFill/>
            <a:ln w="21590" cap="flat" cmpd="sng" algn="ctr">
              <a:solidFill>
                <a:schemeClr val="tx1"/>
              </a:solidFill>
              <a:prstDash val="solid"/>
            </a:ln>
            <a:effectLst/>
          </p:spPr>
        </p:cxnSp>
      </p:grpSp>
      <p:pic>
        <p:nvPicPr>
          <p:cNvPr id="3" name="图片 -2147482620"/>
          <p:cNvPicPr>
            <a:picLocks noChangeAspect="1"/>
          </p:cNvPicPr>
          <p:nvPr>
            <p:custDataLst>
              <p:tags r:id="rId23"/>
            </p:custDataLst>
          </p:nvPr>
        </p:nvPicPr>
        <p:blipFill>
          <a:blip r:embed="rId24"/>
          <a:srcRect r="49385"/>
          <a:stretch>
            <a:fillRect/>
          </a:stretch>
        </p:blipFill>
        <p:spPr>
          <a:xfrm>
            <a:off x="421005" y="1905635"/>
            <a:ext cx="1333500" cy="3028950"/>
          </a:xfrm>
          <a:prstGeom prst="rect">
            <a:avLst/>
          </a:prstGeom>
          <a:noFill/>
          <a:ln w="9525">
            <a:noFill/>
          </a:ln>
        </p:spPr>
      </p:pic>
      <p:pic>
        <p:nvPicPr>
          <p:cNvPr id="19" name="图片 -2147482620"/>
          <p:cNvPicPr>
            <a:picLocks noChangeAspect="1"/>
          </p:cNvPicPr>
          <p:nvPr>
            <p:custDataLst>
              <p:tags r:id="rId25"/>
            </p:custDataLst>
          </p:nvPr>
        </p:nvPicPr>
        <p:blipFill>
          <a:blip r:embed="rId24"/>
          <a:srcRect l="50277"/>
          <a:stretch>
            <a:fillRect/>
          </a:stretch>
        </p:blipFill>
        <p:spPr>
          <a:xfrm>
            <a:off x="1743075" y="1901825"/>
            <a:ext cx="1310005" cy="30289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down)">
                                      <p:cBhvr>
                                        <p:cTn id="8" dur="500"/>
                                        <p:tgtEl>
                                          <p:spTgt spid="6"/>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ppt_x</p:attrName>
                                        </p:attrNameLst>
                                      </p:cBhvr>
                                      <p:tavLst>
                                        <p:tav tm="0">
                                          <p:val>
                                            <p:strVal val="#ppt_x-#ppt_w*1.125000"/>
                                          </p:val>
                                        </p:tav>
                                        <p:tav tm="100000">
                                          <p:val>
                                            <p:strVal val="#ppt_x"/>
                                          </p:val>
                                        </p:tav>
                                      </p:tavLst>
                                    </p:anim>
                                    <p:animEffect transition="in" filter="wipe(right)">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p:tgtEl>
                                          <p:spTgt spid="2"/>
                                        </p:tgtEl>
                                        <p:attrNameLst>
                                          <p:attrName>ppt_y</p:attrName>
                                        </p:attrNameLst>
                                      </p:cBhvr>
                                      <p:tavLst>
                                        <p:tav tm="0">
                                          <p:val>
                                            <p:strVal val="#ppt_y-#ppt_h*1.125000"/>
                                          </p:val>
                                        </p:tav>
                                        <p:tav tm="100000">
                                          <p:val>
                                            <p:strVal val="#ppt_y"/>
                                          </p:val>
                                        </p:tav>
                                      </p:tavLst>
                                    </p:anim>
                                    <p:animEffect transition="in" filter="wipe(down)">
                                      <p:cBhvr>
                                        <p:cTn id="34" dur="500"/>
                                        <p:tgtEl>
                                          <p:spTgt spid="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down)">
                                      <p:cBhvr>
                                        <p:cTn id="38" dur="500"/>
                                        <p:tgtEl>
                                          <p:spTgt spid="10"/>
                                        </p:tgtEl>
                                      </p:cBhvr>
                                    </p:animEffect>
                                  </p:childTnLst>
                                </p:cTn>
                              </p:par>
                              <p:par>
                                <p:cTn id="39" presetID="1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p:tgtEl>
                                          <p:spTgt spid="12"/>
                                        </p:tgtEl>
                                        <p:attrNameLst>
                                          <p:attrName>ppt_y</p:attrName>
                                        </p:attrNameLst>
                                      </p:cBhvr>
                                      <p:tavLst>
                                        <p:tav tm="0">
                                          <p:val>
                                            <p:strVal val="#ppt_y+#ppt_h*1.125000"/>
                                          </p:val>
                                        </p:tav>
                                        <p:tav tm="100000">
                                          <p:val>
                                            <p:strVal val="#ppt_y"/>
                                          </p:val>
                                        </p:tav>
                                      </p:tavLst>
                                    </p:anim>
                                    <p:animEffect transition="in" filter="wipe(up)">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P spid="9" grpId="0"/>
      <p:bldP spid="2"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28"/>
          <p:cNvCxnSpPr/>
          <p:nvPr>
            <p:custDataLst>
              <p:tags r:id="rId1"/>
            </p:custDataLst>
          </p:nvPr>
        </p:nvCxnSpPr>
        <p:spPr>
          <a:xfrm>
            <a:off x="359350" y="584186"/>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4" name="组合 53"/>
          <p:cNvGrpSpPr/>
          <p:nvPr>
            <p:custDataLst>
              <p:tags r:id="rId2"/>
            </p:custDataLst>
          </p:nvPr>
        </p:nvGrpSpPr>
        <p:grpSpPr>
          <a:xfrm>
            <a:off x="334233" y="14305"/>
            <a:ext cx="479614" cy="479614"/>
            <a:chOff x="1278794" y="3334906"/>
            <a:chExt cx="914014" cy="914014"/>
          </a:xfrm>
        </p:grpSpPr>
        <p:grpSp>
          <p:nvGrpSpPr>
            <p:cNvPr id="55" name="组合 54"/>
            <p:cNvGrpSpPr/>
            <p:nvPr>
              <p:custDataLst>
                <p:tags r:id="rId3"/>
              </p:custDataLst>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56" name="同心圆 55"/>
              <p:cNvSpPr/>
              <p:nvPr>
                <p:custDataLst>
                  <p:tags r:id="rId4"/>
                </p:custDataLst>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椭圆 56"/>
              <p:cNvSpPr/>
              <p:nvPr>
                <p:custDataLst>
                  <p:tags r:id="rId5"/>
                </p:custDataLst>
              </p:nvPr>
            </p:nvSpPr>
            <p:spPr>
              <a:xfrm>
                <a:off x="392112" y="760411"/>
                <a:ext cx="3825872" cy="382587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8" name="TextBox 61"/>
            <p:cNvSpPr txBox="1"/>
            <p:nvPr>
              <p:custDataLst>
                <p:tags r:id="rId6"/>
              </p:custDataLst>
            </p:nvPr>
          </p:nvSpPr>
          <p:spPr>
            <a:xfrm>
              <a:off x="1443719" y="3591858"/>
              <a:ext cx="59026" cy="127845"/>
            </a:xfrm>
            <a:prstGeom prst="rect">
              <a:avLst/>
            </a:prstGeom>
            <a:noFill/>
          </p:spPr>
          <p:txBody>
            <a:bodyPr wrap="none" rtlCol="0">
              <a:spAutoFit/>
            </a:bodyPr>
            <a:lstStyle/>
            <a:p>
              <a:endParaRPr lang="zh-CN" altLang="en-US" sz="2000">
                <a:latin typeface="Watford DB" pitchFamily="2" charset="0"/>
                <a:ea typeface="造字工房劲黑（非商用）常规体" pitchFamily="50" charset="-122"/>
              </a:endParaRPr>
            </a:p>
          </p:txBody>
        </p:sp>
      </p:grpSp>
      <p:sp>
        <p:nvSpPr>
          <p:cNvPr id="59" name="文本框 58"/>
          <p:cNvSpPr txBox="1"/>
          <p:nvPr>
            <p:custDataLst>
              <p:tags r:id="rId7"/>
            </p:custDataLst>
          </p:nvPr>
        </p:nvSpPr>
        <p:spPr>
          <a:xfrm>
            <a:off x="813847" y="95894"/>
            <a:ext cx="3535680" cy="460375"/>
          </a:xfrm>
          <a:prstGeom prst="rect">
            <a:avLst/>
          </a:prstGeom>
          <a:noFill/>
        </p:spPr>
        <p:txBody>
          <a:bodyPr wrap="none" rtlCol="0">
            <a:spAutoFit/>
          </a:bodyPr>
          <a:lstStyle/>
          <a:p>
            <a:r>
              <a:rPr lang="zh-CN" altLang="en-US" sz="2400" b="1">
                <a:latin typeface="微软雅黑" panose="020B0503020204020204" pitchFamily="34" charset="-122"/>
                <a:ea typeface="微软雅黑" panose="020B0503020204020204" pitchFamily="34" charset="-122"/>
                <a:sym typeface="+mn-ea"/>
              </a:rPr>
              <a:t>催化剂对化学平衡的影响</a:t>
            </a:r>
            <a:endParaRPr lang="zh-CN" altLang="en-US" sz="2400" b="1">
              <a:latin typeface="微软雅黑" panose="020B0503020204020204" pitchFamily="34" charset="-122"/>
              <a:ea typeface="微软雅黑" panose="020B0503020204020204" pitchFamily="34" charset="-122"/>
              <a:sym typeface="+mn-ea"/>
            </a:endParaRPr>
          </a:p>
        </p:txBody>
      </p:sp>
      <p:sp>
        <p:nvSpPr>
          <p:cNvPr id="100" name="文本框 99"/>
          <p:cNvSpPr txBox="1"/>
          <p:nvPr>
            <p:custDataLst>
              <p:tags r:id="rId8"/>
            </p:custDataLst>
          </p:nvPr>
        </p:nvSpPr>
        <p:spPr>
          <a:xfrm>
            <a:off x="344805" y="1375410"/>
            <a:ext cx="8646795" cy="1753235"/>
          </a:xfrm>
          <a:prstGeom prst="rect">
            <a:avLst/>
          </a:prstGeom>
          <a:noFill/>
          <a:ln w="9525">
            <a:noFill/>
          </a:ln>
        </p:spPr>
        <p:txBody>
          <a:bodyPr wrap="square">
            <a:spAutoFit/>
          </a:bodyPr>
          <a:lstStyle/>
          <a:p>
            <a:pPr indent="0">
              <a:lnSpc>
                <a:spcPct val="150000"/>
              </a:lnSpc>
            </a:pPr>
            <a:r>
              <a:rPr lang="zh-CN" sz="2400" b="1">
                <a:solidFill>
                  <a:schemeClr val="tx1">
                    <a:lumMod val="95000"/>
                    <a:lumOff val="5000"/>
                  </a:schemeClr>
                </a:solidFill>
                <a:latin typeface="微软雅黑" panose="020B0503020204020204" pitchFamily="34" charset="-122"/>
                <a:ea typeface="微软雅黑" panose="020B0503020204020204" pitchFamily="34" charset="-122"/>
              </a:rPr>
              <a:t>当其他条件不变时，催化剂能够</a:t>
            </a:r>
            <a:r>
              <a:rPr lang="zh-CN" sz="2400" b="1">
                <a:solidFill>
                  <a:srgbClr val="C00000"/>
                </a:solidFill>
                <a:latin typeface="微软雅黑" panose="020B0503020204020204" pitchFamily="34" charset="-122"/>
                <a:ea typeface="微软雅黑" panose="020B0503020204020204" pitchFamily="34" charset="-122"/>
              </a:rPr>
              <a:t>同等程度地改变正逆反应速率</a:t>
            </a:r>
            <a:r>
              <a:rPr lang="zh-CN" sz="2400" b="1">
                <a:solidFill>
                  <a:schemeClr val="tx1">
                    <a:lumMod val="95000"/>
                    <a:lumOff val="5000"/>
                  </a:schemeClr>
                </a:solidFill>
                <a:latin typeface="微软雅黑" panose="020B0503020204020204" pitchFamily="34" charset="-122"/>
                <a:ea typeface="微软雅黑" panose="020B0503020204020204" pitchFamily="34" charset="-122"/>
              </a:rPr>
              <a:t>，因此它对化学平衡移动无影响，即不能改变平衡混合物的组成，但可缩短达到化学平衡所需的时间。</a:t>
            </a:r>
            <a:endParaRPr lang="zh-CN" altLang="en-US" sz="2400" b="1">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19" name="组合 218"/>
          <p:cNvGrpSpPr/>
          <p:nvPr>
            <p:custDataLst>
              <p:tags r:id="rId9"/>
            </p:custDataLst>
          </p:nvPr>
        </p:nvGrpSpPr>
        <p:grpSpPr>
          <a:xfrm>
            <a:off x="789853" y="787541"/>
            <a:ext cx="588639" cy="587975"/>
            <a:chOff x="6621796" y="3514125"/>
            <a:chExt cx="588639" cy="587975"/>
          </a:xfrm>
        </p:grpSpPr>
        <p:sp>
          <p:nvSpPr>
            <p:cNvPr id="150" name="Freeform 96"/>
            <p:cNvSpPr>
              <a:spLocks noEditPoints="1"/>
            </p:cNvSpPr>
            <p:nvPr>
              <p:custDataLst>
                <p:tags r:id="rId10"/>
              </p:custDataLst>
            </p:nvPr>
          </p:nvSpPr>
          <p:spPr bwMode="auto">
            <a:xfrm>
              <a:off x="6621796" y="3514125"/>
              <a:ext cx="588639" cy="587975"/>
            </a:xfrm>
            <a:custGeom>
              <a:avLst/>
              <a:gdLst>
                <a:gd name="T0" fmla="*/ 0 w 374"/>
                <a:gd name="T1" fmla="*/ 187 h 374"/>
                <a:gd name="T2" fmla="*/ 187 w 374"/>
                <a:gd name="T3" fmla="*/ 374 h 374"/>
                <a:gd name="T4" fmla="*/ 374 w 374"/>
                <a:gd name="T5" fmla="*/ 187 h 374"/>
                <a:gd name="T6" fmla="*/ 187 w 374"/>
                <a:gd name="T7" fmla="*/ 0 h 374"/>
                <a:gd name="T8" fmla="*/ 0 w 374"/>
                <a:gd name="T9" fmla="*/ 187 h 374"/>
                <a:gd name="T10" fmla="*/ 44 w 374"/>
                <a:gd name="T11" fmla="*/ 187 h 374"/>
                <a:gd name="T12" fmla="*/ 187 w 374"/>
                <a:gd name="T13" fmla="*/ 44 h 374"/>
                <a:gd name="T14" fmla="*/ 330 w 374"/>
                <a:gd name="T15" fmla="*/ 187 h 374"/>
                <a:gd name="T16" fmla="*/ 187 w 374"/>
                <a:gd name="T17" fmla="*/ 330 h 374"/>
                <a:gd name="T18" fmla="*/ 44 w 374"/>
                <a:gd name="T19" fmla="*/ 18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4" h="374">
                  <a:moveTo>
                    <a:pt x="0" y="187"/>
                  </a:moveTo>
                  <a:cubicBezTo>
                    <a:pt x="0" y="290"/>
                    <a:pt x="84" y="374"/>
                    <a:pt x="187" y="374"/>
                  </a:cubicBezTo>
                  <a:cubicBezTo>
                    <a:pt x="290" y="374"/>
                    <a:pt x="374" y="290"/>
                    <a:pt x="374" y="187"/>
                  </a:cubicBezTo>
                  <a:cubicBezTo>
                    <a:pt x="374" y="84"/>
                    <a:pt x="290" y="0"/>
                    <a:pt x="187" y="0"/>
                  </a:cubicBezTo>
                  <a:cubicBezTo>
                    <a:pt x="84" y="0"/>
                    <a:pt x="0" y="84"/>
                    <a:pt x="0" y="187"/>
                  </a:cubicBezTo>
                  <a:moveTo>
                    <a:pt x="44" y="187"/>
                  </a:moveTo>
                  <a:cubicBezTo>
                    <a:pt x="44" y="108"/>
                    <a:pt x="108" y="44"/>
                    <a:pt x="187" y="44"/>
                  </a:cubicBezTo>
                  <a:cubicBezTo>
                    <a:pt x="266" y="44"/>
                    <a:pt x="330" y="108"/>
                    <a:pt x="330" y="187"/>
                  </a:cubicBezTo>
                  <a:cubicBezTo>
                    <a:pt x="330" y="266"/>
                    <a:pt x="266" y="330"/>
                    <a:pt x="187" y="330"/>
                  </a:cubicBezTo>
                  <a:cubicBezTo>
                    <a:pt x="108" y="330"/>
                    <a:pt x="44" y="266"/>
                    <a:pt x="44" y="187"/>
                  </a:cubicBezTo>
                </a:path>
              </a:pathLst>
            </a:custGeom>
            <a:solidFill>
              <a:srgbClr val="5858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97"/>
            <p:cNvSpPr/>
            <p:nvPr>
              <p:custDataLst>
                <p:tags r:id="rId11"/>
              </p:custDataLst>
            </p:nvPr>
          </p:nvSpPr>
          <p:spPr bwMode="auto">
            <a:xfrm>
              <a:off x="6915783" y="3514125"/>
              <a:ext cx="294651" cy="587975"/>
            </a:xfrm>
            <a:custGeom>
              <a:avLst/>
              <a:gdLst>
                <a:gd name="T0" fmla="*/ 0 w 187"/>
                <a:gd name="T1" fmla="*/ 0 h 374"/>
                <a:gd name="T2" fmla="*/ 0 w 187"/>
                <a:gd name="T3" fmla="*/ 44 h 374"/>
                <a:gd name="T4" fmla="*/ 0 w 187"/>
                <a:gd name="T5" fmla="*/ 44 h 374"/>
                <a:gd name="T6" fmla="*/ 0 w 187"/>
                <a:gd name="T7" fmla="*/ 44 h 374"/>
                <a:gd name="T8" fmla="*/ 0 w 187"/>
                <a:gd name="T9" fmla="*/ 44 h 374"/>
                <a:gd name="T10" fmla="*/ 0 w 187"/>
                <a:gd name="T11" fmla="*/ 44 h 374"/>
                <a:gd name="T12" fmla="*/ 1 w 187"/>
                <a:gd name="T13" fmla="*/ 44 h 374"/>
                <a:gd name="T14" fmla="*/ 1 w 187"/>
                <a:gd name="T15" fmla="*/ 44 h 374"/>
                <a:gd name="T16" fmla="*/ 1 w 187"/>
                <a:gd name="T17" fmla="*/ 44 h 374"/>
                <a:gd name="T18" fmla="*/ 1 w 187"/>
                <a:gd name="T19" fmla="*/ 44 h 374"/>
                <a:gd name="T20" fmla="*/ 1 w 187"/>
                <a:gd name="T21" fmla="*/ 44 h 374"/>
                <a:gd name="T22" fmla="*/ 1 w 187"/>
                <a:gd name="T23" fmla="*/ 44 h 374"/>
                <a:gd name="T24" fmla="*/ 1 w 187"/>
                <a:gd name="T25" fmla="*/ 44 h 374"/>
                <a:gd name="T26" fmla="*/ 1 w 187"/>
                <a:gd name="T27" fmla="*/ 44 h 374"/>
                <a:gd name="T28" fmla="*/ 2 w 187"/>
                <a:gd name="T29" fmla="*/ 44 h 374"/>
                <a:gd name="T30" fmla="*/ 2 w 187"/>
                <a:gd name="T31" fmla="*/ 44 h 374"/>
                <a:gd name="T32" fmla="*/ 2 w 187"/>
                <a:gd name="T33" fmla="*/ 44 h 374"/>
                <a:gd name="T34" fmla="*/ 2 w 187"/>
                <a:gd name="T35" fmla="*/ 44 h 374"/>
                <a:gd name="T36" fmla="*/ 2 w 187"/>
                <a:gd name="T37" fmla="*/ 44 h 374"/>
                <a:gd name="T38" fmla="*/ 2 w 187"/>
                <a:gd name="T39" fmla="*/ 44 h 374"/>
                <a:gd name="T40" fmla="*/ 143 w 187"/>
                <a:gd name="T41" fmla="*/ 185 h 374"/>
                <a:gd name="T42" fmla="*/ 143 w 187"/>
                <a:gd name="T43" fmla="*/ 185 h 374"/>
                <a:gd name="T44" fmla="*/ 143 w 187"/>
                <a:gd name="T45" fmla="*/ 185 h 374"/>
                <a:gd name="T46" fmla="*/ 143 w 187"/>
                <a:gd name="T47" fmla="*/ 185 h 374"/>
                <a:gd name="T48" fmla="*/ 143 w 187"/>
                <a:gd name="T49" fmla="*/ 185 h 374"/>
                <a:gd name="T50" fmla="*/ 143 w 187"/>
                <a:gd name="T51" fmla="*/ 185 h 374"/>
                <a:gd name="T52" fmla="*/ 143 w 187"/>
                <a:gd name="T53" fmla="*/ 185 h 374"/>
                <a:gd name="T54" fmla="*/ 143 w 187"/>
                <a:gd name="T55" fmla="*/ 185 h 374"/>
                <a:gd name="T56" fmla="*/ 143 w 187"/>
                <a:gd name="T57" fmla="*/ 186 h 374"/>
                <a:gd name="T58" fmla="*/ 143 w 187"/>
                <a:gd name="T59" fmla="*/ 186 h 374"/>
                <a:gd name="T60" fmla="*/ 143 w 187"/>
                <a:gd name="T61" fmla="*/ 186 h 374"/>
                <a:gd name="T62" fmla="*/ 143 w 187"/>
                <a:gd name="T63" fmla="*/ 186 h 374"/>
                <a:gd name="T64" fmla="*/ 143 w 187"/>
                <a:gd name="T65" fmla="*/ 186 h 374"/>
                <a:gd name="T66" fmla="*/ 143 w 187"/>
                <a:gd name="T67" fmla="*/ 186 h 374"/>
                <a:gd name="T68" fmla="*/ 143 w 187"/>
                <a:gd name="T69" fmla="*/ 186 h 374"/>
                <a:gd name="T70" fmla="*/ 143 w 187"/>
                <a:gd name="T71" fmla="*/ 186 h 374"/>
                <a:gd name="T72" fmla="*/ 143 w 187"/>
                <a:gd name="T73" fmla="*/ 187 h 374"/>
                <a:gd name="T74" fmla="*/ 143 w 187"/>
                <a:gd name="T75" fmla="*/ 187 h 374"/>
                <a:gd name="T76" fmla="*/ 143 w 187"/>
                <a:gd name="T77" fmla="*/ 187 h 374"/>
                <a:gd name="T78" fmla="*/ 143 w 187"/>
                <a:gd name="T79" fmla="*/ 187 h 374"/>
                <a:gd name="T80" fmla="*/ 143 w 187"/>
                <a:gd name="T81" fmla="*/ 187 h 374"/>
                <a:gd name="T82" fmla="*/ 143 w 187"/>
                <a:gd name="T83" fmla="*/ 187 h 374"/>
                <a:gd name="T84" fmla="*/ 143 w 187"/>
                <a:gd name="T85" fmla="*/ 187 h 374"/>
                <a:gd name="T86" fmla="*/ 143 w 187"/>
                <a:gd name="T87" fmla="*/ 187 h 374"/>
                <a:gd name="T88" fmla="*/ 143 w 187"/>
                <a:gd name="T89" fmla="*/ 187 h 374"/>
                <a:gd name="T90" fmla="*/ 143 w 187"/>
                <a:gd name="T91" fmla="*/ 187 h 374"/>
                <a:gd name="T92" fmla="*/ 143 w 187"/>
                <a:gd name="T93" fmla="*/ 187 h 374"/>
                <a:gd name="T94" fmla="*/ 143 w 187"/>
                <a:gd name="T95" fmla="*/ 187 h 374"/>
                <a:gd name="T96" fmla="*/ 134 w 187"/>
                <a:gd name="T97" fmla="*/ 238 h 374"/>
                <a:gd name="T98" fmla="*/ 109 w 187"/>
                <a:gd name="T99" fmla="*/ 280 h 374"/>
                <a:gd name="T100" fmla="*/ 0 w 187"/>
                <a:gd name="T101" fmla="*/ 330 h 374"/>
                <a:gd name="T102" fmla="*/ 0 w 187"/>
                <a:gd name="T103" fmla="*/ 374 h 374"/>
                <a:gd name="T104" fmla="*/ 0 w 187"/>
                <a:gd name="T105" fmla="*/ 374 h 374"/>
                <a:gd name="T106" fmla="*/ 187 w 187"/>
                <a:gd name="T107" fmla="*/ 187 h 374"/>
                <a:gd name="T108" fmla="*/ 0 w 187"/>
                <a:gd name="T109"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374">
                  <a:moveTo>
                    <a:pt x="0" y="0"/>
                  </a:moveTo>
                  <a:cubicBezTo>
                    <a:pt x="0" y="44"/>
                    <a:pt x="0" y="44"/>
                    <a:pt x="0" y="44"/>
                  </a:cubicBezTo>
                  <a:cubicBezTo>
                    <a:pt x="0" y="44"/>
                    <a:pt x="0" y="44"/>
                    <a:pt x="0" y="44"/>
                  </a:cubicBezTo>
                  <a:cubicBezTo>
                    <a:pt x="0" y="44"/>
                    <a:pt x="0" y="44"/>
                    <a:pt x="0" y="44"/>
                  </a:cubicBezTo>
                  <a:cubicBezTo>
                    <a:pt x="0" y="44"/>
                    <a:pt x="0" y="44"/>
                    <a:pt x="0" y="44"/>
                  </a:cubicBezTo>
                  <a:cubicBezTo>
                    <a:pt x="0" y="44"/>
                    <a:pt x="0" y="44"/>
                    <a:pt x="0"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1" y="44"/>
                  </a:cubicBezTo>
                  <a:cubicBezTo>
                    <a:pt x="1" y="44"/>
                    <a:pt x="1" y="44"/>
                    <a:pt x="2" y="44"/>
                  </a:cubicBezTo>
                  <a:cubicBezTo>
                    <a:pt x="2" y="44"/>
                    <a:pt x="2" y="44"/>
                    <a:pt x="2" y="44"/>
                  </a:cubicBezTo>
                  <a:cubicBezTo>
                    <a:pt x="2" y="44"/>
                    <a:pt x="2" y="44"/>
                    <a:pt x="2" y="44"/>
                  </a:cubicBezTo>
                  <a:cubicBezTo>
                    <a:pt x="2" y="44"/>
                    <a:pt x="2" y="44"/>
                    <a:pt x="2" y="44"/>
                  </a:cubicBezTo>
                  <a:cubicBezTo>
                    <a:pt x="2" y="44"/>
                    <a:pt x="2" y="44"/>
                    <a:pt x="2" y="44"/>
                  </a:cubicBezTo>
                  <a:cubicBezTo>
                    <a:pt x="2" y="44"/>
                    <a:pt x="2" y="44"/>
                    <a:pt x="2" y="44"/>
                  </a:cubicBezTo>
                  <a:cubicBezTo>
                    <a:pt x="79" y="45"/>
                    <a:pt x="142" y="107"/>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5"/>
                    <a:pt x="143" y="185"/>
                  </a:cubicBezTo>
                  <a:cubicBezTo>
                    <a:pt x="143" y="185"/>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6"/>
                  </a:cubicBezTo>
                  <a:cubicBezTo>
                    <a:pt x="143" y="186"/>
                    <a:pt x="143" y="186"/>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187"/>
                    <a:pt x="143" y="187"/>
                    <a:pt x="143" y="187"/>
                  </a:cubicBezTo>
                  <a:cubicBezTo>
                    <a:pt x="143" y="205"/>
                    <a:pt x="140" y="222"/>
                    <a:pt x="134" y="238"/>
                  </a:cubicBezTo>
                  <a:cubicBezTo>
                    <a:pt x="128" y="253"/>
                    <a:pt x="120" y="267"/>
                    <a:pt x="109" y="280"/>
                  </a:cubicBezTo>
                  <a:cubicBezTo>
                    <a:pt x="83" y="311"/>
                    <a:pt x="44" y="330"/>
                    <a:pt x="0" y="330"/>
                  </a:cubicBezTo>
                  <a:cubicBezTo>
                    <a:pt x="0" y="374"/>
                    <a:pt x="0" y="374"/>
                    <a:pt x="0" y="374"/>
                  </a:cubicBezTo>
                  <a:cubicBezTo>
                    <a:pt x="0" y="374"/>
                    <a:pt x="0" y="374"/>
                    <a:pt x="0" y="374"/>
                  </a:cubicBezTo>
                  <a:cubicBezTo>
                    <a:pt x="103" y="374"/>
                    <a:pt x="187" y="290"/>
                    <a:pt x="187" y="187"/>
                  </a:cubicBezTo>
                  <a:cubicBezTo>
                    <a:pt x="187" y="84"/>
                    <a:pt x="103" y="0"/>
                    <a:pt x="0"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8"/>
            <p:cNvSpPr/>
            <p:nvPr>
              <p:custDataLst>
                <p:tags r:id="rId12"/>
              </p:custDataLst>
            </p:nvPr>
          </p:nvSpPr>
          <p:spPr bwMode="auto">
            <a:xfrm>
              <a:off x="6621796" y="3514125"/>
              <a:ext cx="293988" cy="587975"/>
            </a:xfrm>
            <a:custGeom>
              <a:avLst/>
              <a:gdLst>
                <a:gd name="T0" fmla="*/ 187 w 187"/>
                <a:gd name="T1" fmla="*/ 0 h 374"/>
                <a:gd name="T2" fmla="*/ 90 w 187"/>
                <a:gd name="T3" fmla="*/ 27 h 374"/>
                <a:gd name="T4" fmla="*/ 55 w 187"/>
                <a:gd name="T5" fmla="*/ 54 h 374"/>
                <a:gd name="T6" fmla="*/ 0 w 187"/>
                <a:gd name="T7" fmla="*/ 187 h 374"/>
                <a:gd name="T8" fmla="*/ 187 w 187"/>
                <a:gd name="T9" fmla="*/ 374 h 374"/>
                <a:gd name="T10" fmla="*/ 187 w 187"/>
                <a:gd name="T11" fmla="*/ 330 h 374"/>
                <a:gd name="T12" fmla="*/ 187 w 187"/>
                <a:gd name="T13" fmla="*/ 330 h 374"/>
                <a:gd name="T14" fmla="*/ 44 w 187"/>
                <a:gd name="T15" fmla="*/ 189 h 374"/>
                <a:gd name="T16" fmla="*/ 44 w 187"/>
                <a:gd name="T17" fmla="*/ 189 h 374"/>
                <a:gd name="T18" fmla="*/ 44 w 187"/>
                <a:gd name="T19" fmla="*/ 189 h 374"/>
                <a:gd name="T20" fmla="*/ 44 w 187"/>
                <a:gd name="T21" fmla="*/ 189 h 374"/>
                <a:gd name="T22" fmla="*/ 44 w 187"/>
                <a:gd name="T23" fmla="*/ 189 h 374"/>
                <a:gd name="T24" fmla="*/ 44 w 187"/>
                <a:gd name="T25" fmla="*/ 189 h 374"/>
                <a:gd name="T26" fmla="*/ 44 w 187"/>
                <a:gd name="T27" fmla="*/ 188 h 374"/>
                <a:gd name="T28" fmla="*/ 44 w 187"/>
                <a:gd name="T29" fmla="*/ 188 h 374"/>
                <a:gd name="T30" fmla="*/ 44 w 187"/>
                <a:gd name="T31" fmla="*/ 188 h 374"/>
                <a:gd name="T32" fmla="*/ 44 w 187"/>
                <a:gd name="T33" fmla="*/ 188 h 374"/>
                <a:gd name="T34" fmla="*/ 44 w 187"/>
                <a:gd name="T35" fmla="*/ 188 h 374"/>
                <a:gd name="T36" fmla="*/ 44 w 187"/>
                <a:gd name="T37" fmla="*/ 188 h 374"/>
                <a:gd name="T38" fmla="*/ 44 w 187"/>
                <a:gd name="T39" fmla="*/ 188 h 374"/>
                <a:gd name="T40" fmla="*/ 44 w 187"/>
                <a:gd name="T41" fmla="*/ 188 h 374"/>
                <a:gd name="T42" fmla="*/ 44 w 187"/>
                <a:gd name="T43" fmla="*/ 188 h 374"/>
                <a:gd name="T44" fmla="*/ 44 w 187"/>
                <a:gd name="T45" fmla="*/ 187 h 374"/>
                <a:gd name="T46" fmla="*/ 44 w 187"/>
                <a:gd name="T47" fmla="*/ 187 h 374"/>
                <a:gd name="T48" fmla="*/ 44 w 187"/>
                <a:gd name="T49" fmla="*/ 187 h 374"/>
                <a:gd name="T50" fmla="*/ 44 w 187"/>
                <a:gd name="T51" fmla="*/ 187 h 374"/>
                <a:gd name="T52" fmla="*/ 44 w 187"/>
                <a:gd name="T53" fmla="*/ 187 h 374"/>
                <a:gd name="T54" fmla="*/ 44 w 187"/>
                <a:gd name="T55" fmla="*/ 187 h 374"/>
                <a:gd name="T56" fmla="*/ 44 w 187"/>
                <a:gd name="T57" fmla="*/ 187 h 374"/>
                <a:gd name="T58" fmla="*/ 44 w 187"/>
                <a:gd name="T59" fmla="*/ 187 h 374"/>
                <a:gd name="T60" fmla="*/ 44 w 187"/>
                <a:gd name="T61" fmla="*/ 187 h 374"/>
                <a:gd name="T62" fmla="*/ 44 w 187"/>
                <a:gd name="T63" fmla="*/ 187 h 374"/>
                <a:gd name="T64" fmla="*/ 44 w 187"/>
                <a:gd name="T65" fmla="*/ 187 h 374"/>
                <a:gd name="T66" fmla="*/ 187 w 187"/>
                <a:gd name="T67" fmla="*/ 44 h 374"/>
                <a:gd name="T68" fmla="*/ 187 w 187"/>
                <a:gd name="T69" fmla="*/ 0 h 374"/>
                <a:gd name="T70" fmla="*/ 187 w 187"/>
                <a:gd name="T71"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7" h="374">
                  <a:moveTo>
                    <a:pt x="187" y="0"/>
                  </a:moveTo>
                  <a:cubicBezTo>
                    <a:pt x="152" y="0"/>
                    <a:pt x="119" y="10"/>
                    <a:pt x="90" y="27"/>
                  </a:cubicBezTo>
                  <a:cubicBezTo>
                    <a:pt x="78" y="34"/>
                    <a:pt x="66" y="43"/>
                    <a:pt x="55" y="54"/>
                  </a:cubicBezTo>
                  <a:cubicBezTo>
                    <a:pt x="21" y="88"/>
                    <a:pt x="0" y="135"/>
                    <a:pt x="0" y="187"/>
                  </a:cubicBezTo>
                  <a:cubicBezTo>
                    <a:pt x="0" y="290"/>
                    <a:pt x="84" y="374"/>
                    <a:pt x="187" y="374"/>
                  </a:cubicBezTo>
                  <a:cubicBezTo>
                    <a:pt x="187" y="330"/>
                    <a:pt x="187" y="330"/>
                    <a:pt x="187" y="330"/>
                  </a:cubicBezTo>
                  <a:cubicBezTo>
                    <a:pt x="187" y="330"/>
                    <a:pt x="187" y="330"/>
                    <a:pt x="187" y="330"/>
                  </a:cubicBezTo>
                  <a:cubicBezTo>
                    <a:pt x="109" y="330"/>
                    <a:pt x="45" y="267"/>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9"/>
                    <a:pt x="44" y="189"/>
                    <a:pt x="44" y="189"/>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8"/>
                    <a:pt x="44" y="188"/>
                    <a:pt x="44" y="188"/>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87"/>
                    <a:pt x="44" y="187"/>
                    <a:pt x="44" y="187"/>
                  </a:cubicBezTo>
                  <a:cubicBezTo>
                    <a:pt x="44" y="108"/>
                    <a:pt x="108" y="44"/>
                    <a:pt x="187" y="44"/>
                  </a:cubicBezTo>
                  <a:cubicBezTo>
                    <a:pt x="187" y="0"/>
                    <a:pt x="187" y="0"/>
                    <a:pt x="187" y="0"/>
                  </a:cubicBezTo>
                  <a:cubicBezTo>
                    <a:pt x="187" y="0"/>
                    <a:pt x="187" y="0"/>
                    <a:pt x="187" y="0"/>
                  </a:cubicBezTo>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216" name="组合 215"/>
            <p:cNvGrpSpPr/>
            <p:nvPr>
              <p:custDataLst>
                <p:tags r:id="rId13"/>
              </p:custDataLst>
            </p:nvPr>
          </p:nvGrpSpPr>
          <p:grpSpPr>
            <a:xfrm>
              <a:off x="6793013" y="3630591"/>
              <a:ext cx="245543" cy="355041"/>
              <a:chOff x="6793012" y="3634905"/>
              <a:chExt cx="245543" cy="355041"/>
            </a:xfrm>
            <a:solidFill>
              <a:schemeClr val="accent1">
                <a:lumMod val="75000"/>
              </a:schemeClr>
            </a:solidFill>
          </p:grpSpPr>
          <p:sp>
            <p:nvSpPr>
              <p:cNvPr id="177" name="Oval 123"/>
              <p:cNvSpPr>
                <a:spLocks noChangeArrowheads="1"/>
              </p:cNvSpPr>
              <p:nvPr>
                <p:custDataLst>
                  <p:tags r:id="rId14"/>
                </p:custDataLst>
              </p:nvPr>
            </p:nvSpPr>
            <p:spPr bwMode="auto">
              <a:xfrm>
                <a:off x="6884593" y="3927565"/>
                <a:ext cx="63045" cy="62381"/>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24"/>
              <p:cNvSpPr/>
              <p:nvPr>
                <p:custDataLst>
                  <p:tags r:id="rId15"/>
                </p:custDataLst>
              </p:nvPr>
            </p:nvSpPr>
            <p:spPr bwMode="auto">
              <a:xfrm>
                <a:off x="6793012" y="3634905"/>
                <a:ext cx="245543" cy="258152"/>
              </a:xfrm>
              <a:custGeom>
                <a:avLst/>
                <a:gdLst>
                  <a:gd name="T0" fmla="*/ 59 w 156"/>
                  <a:gd name="T1" fmla="*/ 0 h 164"/>
                  <a:gd name="T2" fmla="*/ 0 w 156"/>
                  <a:gd name="T3" fmla="*/ 59 h 164"/>
                  <a:gd name="T4" fmla="*/ 0 w 156"/>
                  <a:gd name="T5" fmla="*/ 76 h 164"/>
                  <a:gd name="T6" fmla="*/ 36 w 156"/>
                  <a:gd name="T7" fmla="*/ 76 h 164"/>
                  <a:gd name="T8" fmla="*/ 36 w 156"/>
                  <a:gd name="T9" fmla="*/ 59 h 164"/>
                  <a:gd name="T10" fmla="*/ 59 w 156"/>
                  <a:gd name="T11" fmla="*/ 36 h 164"/>
                  <a:gd name="T12" fmla="*/ 97 w 156"/>
                  <a:gd name="T13" fmla="*/ 36 h 164"/>
                  <a:gd name="T14" fmla="*/ 120 w 156"/>
                  <a:gd name="T15" fmla="*/ 59 h 164"/>
                  <a:gd name="T16" fmla="*/ 120 w 156"/>
                  <a:gd name="T17" fmla="*/ 69 h 164"/>
                  <a:gd name="T18" fmla="*/ 97 w 156"/>
                  <a:gd name="T19" fmla="*/ 92 h 164"/>
                  <a:gd name="T20" fmla="*/ 60 w 156"/>
                  <a:gd name="T21" fmla="*/ 92 h 164"/>
                  <a:gd name="T22" fmla="*/ 60 w 156"/>
                  <a:gd name="T23" fmla="*/ 164 h 164"/>
                  <a:gd name="T24" fmla="*/ 96 w 156"/>
                  <a:gd name="T25" fmla="*/ 164 h 164"/>
                  <a:gd name="T26" fmla="*/ 96 w 156"/>
                  <a:gd name="T27" fmla="*/ 128 h 164"/>
                  <a:gd name="T28" fmla="*/ 97 w 156"/>
                  <a:gd name="T29" fmla="*/ 128 h 164"/>
                  <a:gd name="T30" fmla="*/ 156 w 156"/>
                  <a:gd name="T31" fmla="*/ 69 h 164"/>
                  <a:gd name="T32" fmla="*/ 156 w 156"/>
                  <a:gd name="T33" fmla="*/ 59 h 164"/>
                  <a:gd name="T34" fmla="*/ 97 w 156"/>
                  <a:gd name="T35" fmla="*/ 0 h 164"/>
                  <a:gd name="T36" fmla="*/ 59 w 156"/>
                  <a:gd name="T3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6" h="164">
                    <a:moveTo>
                      <a:pt x="59" y="0"/>
                    </a:moveTo>
                    <a:cubicBezTo>
                      <a:pt x="27" y="0"/>
                      <a:pt x="0" y="26"/>
                      <a:pt x="0" y="59"/>
                    </a:cubicBezTo>
                    <a:cubicBezTo>
                      <a:pt x="0" y="76"/>
                      <a:pt x="0" y="76"/>
                      <a:pt x="0" y="76"/>
                    </a:cubicBezTo>
                    <a:cubicBezTo>
                      <a:pt x="36" y="76"/>
                      <a:pt x="36" y="76"/>
                      <a:pt x="36" y="76"/>
                    </a:cubicBezTo>
                    <a:cubicBezTo>
                      <a:pt x="36" y="59"/>
                      <a:pt x="36" y="59"/>
                      <a:pt x="36" y="59"/>
                    </a:cubicBezTo>
                    <a:cubicBezTo>
                      <a:pt x="36" y="46"/>
                      <a:pt x="47" y="36"/>
                      <a:pt x="59" y="36"/>
                    </a:cubicBezTo>
                    <a:cubicBezTo>
                      <a:pt x="97" y="36"/>
                      <a:pt x="97" y="36"/>
                      <a:pt x="97" y="36"/>
                    </a:cubicBezTo>
                    <a:cubicBezTo>
                      <a:pt x="109" y="36"/>
                      <a:pt x="120" y="46"/>
                      <a:pt x="120" y="59"/>
                    </a:cubicBezTo>
                    <a:cubicBezTo>
                      <a:pt x="120" y="69"/>
                      <a:pt x="120" y="69"/>
                      <a:pt x="120" y="69"/>
                    </a:cubicBezTo>
                    <a:cubicBezTo>
                      <a:pt x="120" y="82"/>
                      <a:pt x="109" y="92"/>
                      <a:pt x="97" y="92"/>
                    </a:cubicBezTo>
                    <a:cubicBezTo>
                      <a:pt x="60" y="92"/>
                      <a:pt x="60" y="92"/>
                      <a:pt x="60" y="92"/>
                    </a:cubicBezTo>
                    <a:cubicBezTo>
                      <a:pt x="60" y="164"/>
                      <a:pt x="60" y="164"/>
                      <a:pt x="60" y="164"/>
                    </a:cubicBezTo>
                    <a:cubicBezTo>
                      <a:pt x="96" y="164"/>
                      <a:pt x="96" y="164"/>
                      <a:pt x="96" y="164"/>
                    </a:cubicBezTo>
                    <a:cubicBezTo>
                      <a:pt x="96" y="164"/>
                      <a:pt x="96" y="144"/>
                      <a:pt x="96" y="128"/>
                    </a:cubicBezTo>
                    <a:cubicBezTo>
                      <a:pt x="97" y="128"/>
                      <a:pt x="97" y="128"/>
                      <a:pt x="97" y="128"/>
                    </a:cubicBezTo>
                    <a:cubicBezTo>
                      <a:pt x="129" y="128"/>
                      <a:pt x="156" y="102"/>
                      <a:pt x="156" y="69"/>
                    </a:cubicBezTo>
                    <a:cubicBezTo>
                      <a:pt x="156" y="59"/>
                      <a:pt x="156" y="59"/>
                      <a:pt x="156" y="59"/>
                    </a:cubicBezTo>
                    <a:cubicBezTo>
                      <a:pt x="156" y="26"/>
                      <a:pt x="129" y="0"/>
                      <a:pt x="97" y="0"/>
                    </a:cubicBezTo>
                    <a:cubicBezTo>
                      <a:pt x="59" y="0"/>
                      <a:pt x="59" y="0"/>
                      <a:pt x="5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2" name="文本框 1"/>
          <p:cNvSpPr txBox="1"/>
          <p:nvPr>
            <p:custDataLst>
              <p:tags r:id="rId16"/>
            </p:custDataLst>
          </p:nvPr>
        </p:nvSpPr>
        <p:spPr>
          <a:xfrm>
            <a:off x="1553845" y="850900"/>
            <a:ext cx="4491355" cy="460375"/>
          </a:xfrm>
          <a:prstGeom prst="rect">
            <a:avLst/>
          </a:prstGeom>
          <a:noFill/>
        </p:spPr>
        <p:txBody>
          <a:bodyPr vert="horz" wrap="square" rtlCol="0" anchor="t" anchorCtr="0">
            <a:spAutoFit/>
          </a:bodyPr>
          <a:lstStyle/>
          <a:p>
            <a:r>
              <a:rPr lang="zh-CN" sz="2400">
                <a:latin typeface="微软雅黑" panose="020B0503020204020204" pitchFamily="34" charset="-122"/>
                <a:ea typeface="微软雅黑" panose="020B0503020204020204" pitchFamily="34" charset="-122"/>
                <a:sym typeface="+mn-ea"/>
              </a:rPr>
              <a:t>催化剂能影响化学平衡的移动吗？</a:t>
            </a:r>
            <a:endParaRPr lang="zh-CN" altLang="en-US" sz="2400" b="1" smtClean="0">
              <a:latin typeface="微软雅黑" panose="020B0503020204020204" pitchFamily="34" charset="-122"/>
              <a:ea typeface="微软雅黑" panose="020B0503020204020204" pitchFamily="34" charset="-122"/>
              <a:sym typeface="+mn-ea"/>
            </a:endParaRPr>
          </a:p>
        </p:txBody>
      </p:sp>
      <p:pic>
        <p:nvPicPr>
          <p:cNvPr id="3" name="图片 -2147482624"/>
          <p:cNvPicPr>
            <a:picLocks noChangeAspect="1"/>
          </p:cNvPicPr>
          <p:nvPr>
            <p:custDataLst>
              <p:tags r:id="rId17"/>
            </p:custDataLst>
          </p:nvPr>
        </p:nvPicPr>
        <p:blipFill>
          <a:blip r:embed="rId18"/>
          <a:srcRect l="69126" b="14194"/>
          <a:stretch>
            <a:fillRect/>
          </a:stretch>
        </p:blipFill>
        <p:spPr>
          <a:xfrm>
            <a:off x="5765165" y="2552065"/>
            <a:ext cx="2707640" cy="2591435"/>
          </a:xfrm>
          <a:prstGeom prst="rect">
            <a:avLst/>
          </a:prstGeom>
          <a:noFill/>
          <a:ln w="9525">
            <a:noFill/>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19"/>
                                        </p:tgtEl>
                                        <p:attrNameLst>
                                          <p:attrName>style.visibility</p:attrName>
                                        </p:attrNameLst>
                                      </p:cBhvr>
                                      <p:to>
                                        <p:strVal val="visible"/>
                                      </p:to>
                                    </p:set>
                                    <p:anim calcmode="lin" valueType="num">
                                      <p:cBhvr>
                                        <p:cTn id="7" dur="500" fill="hold"/>
                                        <p:tgtEl>
                                          <p:spTgt spid="219"/>
                                        </p:tgtEl>
                                        <p:attrNameLst>
                                          <p:attrName>ppt_w</p:attrName>
                                        </p:attrNameLst>
                                      </p:cBhvr>
                                      <p:tavLst>
                                        <p:tav tm="0">
                                          <p:val>
                                            <p:fltVal val="0"/>
                                          </p:val>
                                        </p:tav>
                                        <p:tav tm="100000">
                                          <p:val>
                                            <p:strVal val="#ppt_w"/>
                                          </p:val>
                                        </p:tav>
                                      </p:tavLst>
                                    </p:anim>
                                    <p:anim calcmode="lin" valueType="num">
                                      <p:cBhvr>
                                        <p:cTn id="8" dur="500" fill="hold"/>
                                        <p:tgtEl>
                                          <p:spTgt spid="219"/>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additive="base">
                                        <p:cTn id="17" dur="500"/>
                                        <p:tgtEl>
                                          <p:spTgt spid="100"/>
                                        </p:tgtEl>
                                        <p:attrNameLst>
                                          <p:attrName>ppt_y</p:attrName>
                                        </p:attrNameLst>
                                      </p:cBhvr>
                                      <p:tavLst>
                                        <p:tav tm="0">
                                          <p:val>
                                            <p:strVal val="#ppt_y+#ppt_h*1.125000"/>
                                          </p:val>
                                        </p:tav>
                                        <p:tav tm="100000">
                                          <p:val>
                                            <p:strVal val="#ppt_y"/>
                                          </p:val>
                                        </p:tav>
                                      </p:tavLst>
                                    </p:anim>
                                    <p:animEffect transition="in" filter="wipe(up)">
                                      <p:cBhvr>
                                        <p:cTn id="18"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tags/tag1.xml><?xml version="1.0" encoding="utf-8"?>
<p:tagLst xmlns:p="http://schemas.openxmlformats.org/presentationml/2006/main">
  <p:tag name="AS_UNIQUEID" val="490"/>
</p:tagLst>
</file>

<file path=ppt/tags/tag10.xml><?xml version="1.0" encoding="utf-8"?>
<p:tagLst xmlns:p="http://schemas.openxmlformats.org/presentationml/2006/main">
  <p:tag name="AS_UNIQUEID" val="500"/>
</p:tagLst>
</file>

<file path=ppt/tags/tag100.xml><?xml version="1.0" encoding="utf-8"?>
<p:tagLst xmlns:p="http://schemas.openxmlformats.org/presentationml/2006/main">
  <p:tag name="AS_UNIQUEID" val="615"/>
</p:tagLst>
</file>

<file path=ppt/tags/tag101.xml><?xml version="1.0" encoding="utf-8"?>
<p:tagLst xmlns:p="http://schemas.openxmlformats.org/presentationml/2006/main">
  <p:tag name="AS_UNIQUEID" val="616"/>
</p:tagLst>
</file>

<file path=ppt/tags/tag102.xml><?xml version="1.0" encoding="utf-8"?>
<p:tagLst xmlns:p="http://schemas.openxmlformats.org/presentationml/2006/main">
  <p:tag name="AS_UNIQUEID" val="617"/>
</p:tagLst>
</file>

<file path=ppt/tags/tag103.xml><?xml version="1.0" encoding="utf-8"?>
<p:tagLst xmlns:p="http://schemas.openxmlformats.org/presentationml/2006/main">
  <p:tag name="AS_UNIQUEID" val="618"/>
</p:tagLst>
</file>

<file path=ppt/tags/tag104.xml><?xml version="1.0" encoding="utf-8"?>
<p:tagLst xmlns:p="http://schemas.openxmlformats.org/presentationml/2006/main">
  <p:tag name="AS_UNIQUEID" val="619"/>
</p:tagLst>
</file>

<file path=ppt/tags/tag105.xml><?xml version="1.0" encoding="utf-8"?>
<p:tagLst xmlns:p="http://schemas.openxmlformats.org/presentationml/2006/main">
  <p:tag name="AS_UNIQUEID" val="620"/>
</p:tagLst>
</file>

<file path=ppt/tags/tag106.xml><?xml version="1.0" encoding="utf-8"?>
<p:tagLst xmlns:p="http://schemas.openxmlformats.org/presentationml/2006/main">
  <p:tag name="AS_UNIQUEID" val="621"/>
</p:tagLst>
</file>

<file path=ppt/tags/tag107.xml><?xml version="1.0" encoding="utf-8"?>
<p:tagLst xmlns:p="http://schemas.openxmlformats.org/presentationml/2006/main">
  <p:tag name="AS_UNIQUEID" val="622"/>
</p:tagLst>
</file>

<file path=ppt/tags/tag108.xml><?xml version="1.0" encoding="utf-8"?>
<p:tagLst xmlns:p="http://schemas.openxmlformats.org/presentationml/2006/main">
  <p:tag name="AS_UNIQUEID" val="623"/>
</p:tagLst>
</file>

<file path=ppt/tags/tag109.xml><?xml version="1.0" encoding="utf-8"?>
<p:tagLst xmlns:p="http://schemas.openxmlformats.org/presentationml/2006/main">
  <p:tag name="AS_UNIQUEID" val="624"/>
</p:tagLst>
</file>

<file path=ppt/tags/tag11.xml><?xml version="1.0" encoding="utf-8"?>
<p:tagLst xmlns:p="http://schemas.openxmlformats.org/presentationml/2006/main">
  <p:tag name="AS_UNIQUEID" val="502"/>
</p:tagLst>
</file>

<file path=ppt/tags/tag110.xml><?xml version="1.0" encoding="utf-8"?>
<p:tagLst xmlns:p="http://schemas.openxmlformats.org/presentationml/2006/main">
  <p:tag name="AS_UNIQUEID" val="625"/>
</p:tagLst>
</file>

<file path=ppt/tags/tag111.xml><?xml version="1.0" encoding="utf-8"?>
<p:tagLst xmlns:p="http://schemas.openxmlformats.org/presentationml/2006/main">
  <p:tag name="AS_UNIQUEID" val="626"/>
</p:tagLst>
</file>

<file path=ppt/tags/tag112.xml><?xml version="1.0" encoding="utf-8"?>
<p:tagLst xmlns:p="http://schemas.openxmlformats.org/presentationml/2006/main">
  <p:tag name="AS_UNIQUEID" val="627"/>
</p:tagLst>
</file>

<file path=ppt/tags/tag113.xml><?xml version="1.0" encoding="utf-8"?>
<p:tagLst xmlns:p="http://schemas.openxmlformats.org/presentationml/2006/main">
  <p:tag name="AS_UNIQUEID" val="629"/>
</p:tagLst>
</file>

<file path=ppt/tags/tag114.xml><?xml version="1.0" encoding="utf-8"?>
<p:tagLst xmlns:p="http://schemas.openxmlformats.org/presentationml/2006/main">
  <p:tag name="AS_UNIQUEID" val="630"/>
</p:tagLst>
</file>

<file path=ppt/tags/tag115.xml><?xml version="1.0" encoding="utf-8"?>
<p:tagLst xmlns:p="http://schemas.openxmlformats.org/presentationml/2006/main">
  <p:tag name="AS_UNIQUEID" val="631"/>
</p:tagLst>
</file>

<file path=ppt/tags/tag116.xml><?xml version="1.0" encoding="utf-8"?>
<p:tagLst xmlns:p="http://schemas.openxmlformats.org/presentationml/2006/main">
  <p:tag name="AS_UNIQUEID" val="632"/>
</p:tagLst>
</file>

<file path=ppt/tags/tag117.xml><?xml version="1.0" encoding="utf-8"?>
<p:tagLst xmlns:p="http://schemas.openxmlformats.org/presentationml/2006/main">
  <p:tag name="AS_UNIQUEID" val="633"/>
</p:tagLst>
</file>

<file path=ppt/tags/tag118.xml><?xml version="1.0" encoding="utf-8"?>
<p:tagLst xmlns:p="http://schemas.openxmlformats.org/presentationml/2006/main">
  <p:tag name="AS_UNIQUEID" val="634"/>
</p:tagLst>
</file>

<file path=ppt/tags/tag119.xml><?xml version="1.0" encoding="utf-8"?>
<p:tagLst xmlns:p="http://schemas.openxmlformats.org/presentationml/2006/main">
  <p:tag name="AS_UNIQUEID" val="635"/>
</p:tagLst>
</file>

<file path=ppt/tags/tag12.xml><?xml version="1.0" encoding="utf-8"?>
<p:tagLst xmlns:p="http://schemas.openxmlformats.org/presentationml/2006/main">
  <p:tag name="AS_UNIQUEID" val="503"/>
</p:tagLst>
</file>

<file path=ppt/tags/tag120.xml><?xml version="1.0" encoding="utf-8"?>
<p:tagLst xmlns:p="http://schemas.openxmlformats.org/presentationml/2006/main">
  <p:tag name="AS_UNIQUEID" val="636"/>
  <p:tag name="KSO_WM_MEDIACOVER_FLAG" val="1"/>
  <p:tag name="KSO_WM_UNIT_MEDIACOVER_BTN_POS" val="c"/>
  <p:tag name="KSO_WM_UNIT_MEDIACOVER_BTN_STATE" val="1"/>
  <p:tag name="KSO_WM_UNIT_MEDIACOVER_BTN_STYLE" val="ee0bc779c1f3d7f3e90c96344320e69a"/>
  <p:tag name="KSO_WM_UNIT_MEDIACOVER_BTNRECT" val="5493*2960*849*849"/>
  <p:tag name="KSO_WM_UNIT_MEDIACOVER_RGB" val="000000"/>
  <p:tag name="KSO_WM_UNIT_MEDIACOVER_STYLEID" val="1"/>
  <p:tag name="KSO_WM_UNIT_MEDIACOVER_TEXTSTATE" val="0"/>
  <p:tag name="KSO_WM_UNIT_MEDIACOVER_TRANSPARENCY" val="0.5"/>
</p:tagLst>
</file>

<file path=ppt/tags/tag121.xml><?xml version="1.0" encoding="utf-8"?>
<p:tagLst xmlns:p="http://schemas.openxmlformats.org/presentationml/2006/main">
  <p:tag name="AS_UNIQUEID" val="638"/>
</p:tagLst>
</file>

<file path=ppt/tags/tag122.xml><?xml version="1.0" encoding="utf-8"?>
<p:tagLst xmlns:p="http://schemas.openxmlformats.org/presentationml/2006/main">
  <p:tag name="AS_UNIQUEID" val="639"/>
</p:tagLst>
</file>

<file path=ppt/tags/tag123.xml><?xml version="1.0" encoding="utf-8"?>
<p:tagLst xmlns:p="http://schemas.openxmlformats.org/presentationml/2006/main">
  <p:tag name="AS_UNIQUEID" val="640"/>
</p:tagLst>
</file>

<file path=ppt/tags/tag124.xml><?xml version="1.0" encoding="utf-8"?>
<p:tagLst xmlns:p="http://schemas.openxmlformats.org/presentationml/2006/main">
  <p:tag name="AS_UNIQUEID" val="641"/>
</p:tagLst>
</file>

<file path=ppt/tags/tag125.xml><?xml version="1.0" encoding="utf-8"?>
<p:tagLst xmlns:p="http://schemas.openxmlformats.org/presentationml/2006/main">
  <p:tag name="AS_UNIQUEID" val="642"/>
</p:tagLst>
</file>

<file path=ppt/tags/tag126.xml><?xml version="1.0" encoding="utf-8"?>
<p:tagLst xmlns:p="http://schemas.openxmlformats.org/presentationml/2006/main">
  <p:tag name="AS_UNIQUEID" val="643"/>
</p:tagLst>
</file>

<file path=ppt/tags/tag127.xml><?xml version="1.0" encoding="utf-8"?>
<p:tagLst xmlns:p="http://schemas.openxmlformats.org/presentationml/2006/main">
  <p:tag name="AS_UNIQUEID" val="644"/>
</p:tagLst>
</file>

<file path=ppt/tags/tag128.xml><?xml version="1.0" encoding="utf-8"?>
<p:tagLst xmlns:p="http://schemas.openxmlformats.org/presentationml/2006/main">
  <p:tag name="AS_UNIQUEID" val="645"/>
  <p:tag name="KSO_WM_UNIT_TABLE_BEAUTIFY" val="smartTable{b0ba278e-e891-44e9-ba1a-e8e11ba11226}"/>
</p:tagLst>
</file>

<file path=ppt/tags/tag129.xml><?xml version="1.0" encoding="utf-8"?>
<p:tagLst xmlns:p="http://schemas.openxmlformats.org/presentationml/2006/main">
  <p:tag name="AS_UNIQUEID" val="646"/>
</p:tagLst>
</file>

<file path=ppt/tags/tag13.xml><?xml version="1.0" encoding="utf-8"?>
<p:tagLst xmlns:p="http://schemas.openxmlformats.org/presentationml/2006/main">
  <p:tag name="AS_UNIQUEID" val="504"/>
</p:tagLst>
</file>

<file path=ppt/tags/tag130.xml><?xml version="1.0" encoding="utf-8"?>
<p:tagLst xmlns:p="http://schemas.openxmlformats.org/presentationml/2006/main">
  <p:tag name="AS_UNIQUEID" val="647"/>
</p:tagLst>
</file>

<file path=ppt/tags/tag131.xml><?xml version="1.0" encoding="utf-8"?>
<p:tagLst xmlns:p="http://schemas.openxmlformats.org/presentationml/2006/main">
  <p:tag name="AS_UNIQUEID" val="648"/>
</p:tagLst>
</file>

<file path=ppt/tags/tag132.xml><?xml version="1.0" encoding="utf-8"?>
<p:tagLst xmlns:p="http://schemas.openxmlformats.org/presentationml/2006/main">
  <p:tag name="AS_UNIQUEID" val="649"/>
</p:tagLst>
</file>

<file path=ppt/tags/tag133.xml><?xml version="1.0" encoding="utf-8"?>
<p:tagLst xmlns:p="http://schemas.openxmlformats.org/presentationml/2006/main">
  <p:tag name="AS_UNIQUEID" val="650"/>
</p:tagLst>
</file>

<file path=ppt/tags/tag134.xml><?xml version="1.0" encoding="utf-8"?>
<p:tagLst xmlns:p="http://schemas.openxmlformats.org/presentationml/2006/main">
  <p:tag name="AS_UNIQUEID" val="651"/>
</p:tagLst>
</file>

<file path=ppt/tags/tag135.xml><?xml version="1.0" encoding="utf-8"?>
<p:tagLst xmlns:p="http://schemas.openxmlformats.org/presentationml/2006/main">
  <p:tag name="AS_UNIQUEID" val="652"/>
</p:tagLst>
</file>

<file path=ppt/tags/tag136.xml><?xml version="1.0" encoding="utf-8"?>
<p:tagLst xmlns:p="http://schemas.openxmlformats.org/presentationml/2006/main">
  <p:tag name="AS_UNIQUEID" val="653"/>
</p:tagLst>
</file>

<file path=ppt/tags/tag137.xml><?xml version="1.0" encoding="utf-8"?>
<p:tagLst xmlns:p="http://schemas.openxmlformats.org/presentationml/2006/main">
  <p:tag name="AS_UNIQUEID" val="654"/>
</p:tagLst>
</file>

<file path=ppt/tags/tag138.xml><?xml version="1.0" encoding="utf-8"?>
<p:tagLst xmlns:p="http://schemas.openxmlformats.org/presentationml/2006/main">
  <p:tag name="AS_UNIQUEID" val="655"/>
</p:tagLst>
</file>

<file path=ppt/tags/tag139.xml><?xml version="1.0" encoding="utf-8"?>
<p:tagLst xmlns:p="http://schemas.openxmlformats.org/presentationml/2006/main">
  <p:tag name="AS_UNIQUEID" val="656"/>
</p:tagLst>
</file>

<file path=ppt/tags/tag14.xml><?xml version="1.0" encoding="utf-8"?>
<p:tagLst xmlns:p="http://schemas.openxmlformats.org/presentationml/2006/main">
  <p:tag name="AS_UNIQUEID" val="505"/>
</p:tagLst>
</file>

<file path=ppt/tags/tag140.xml><?xml version="1.0" encoding="utf-8"?>
<p:tagLst xmlns:p="http://schemas.openxmlformats.org/presentationml/2006/main">
  <p:tag name="AS_UNIQUEID" val="657"/>
</p:tagLst>
</file>

<file path=ppt/tags/tag141.xml><?xml version="1.0" encoding="utf-8"?>
<p:tagLst xmlns:p="http://schemas.openxmlformats.org/presentationml/2006/main">
  <p:tag name="AS_UNIQUEID" val="658"/>
</p:tagLst>
</file>

<file path=ppt/tags/tag142.xml><?xml version="1.0" encoding="utf-8"?>
<p:tagLst xmlns:p="http://schemas.openxmlformats.org/presentationml/2006/main">
  <p:tag name="AS_UNIQUEID" val="659"/>
</p:tagLst>
</file>

<file path=ppt/tags/tag143.xml><?xml version="1.0" encoding="utf-8"?>
<p:tagLst xmlns:p="http://schemas.openxmlformats.org/presentationml/2006/main">
  <p:tag name="AS_UNIQUEID" val="660"/>
</p:tagLst>
</file>

<file path=ppt/tags/tag144.xml><?xml version="1.0" encoding="utf-8"?>
<p:tagLst xmlns:p="http://schemas.openxmlformats.org/presentationml/2006/main">
  <p:tag name="AS_UNIQUEID" val="661"/>
</p:tagLst>
</file>

<file path=ppt/tags/tag145.xml><?xml version="1.0" encoding="utf-8"?>
<p:tagLst xmlns:p="http://schemas.openxmlformats.org/presentationml/2006/main">
  <p:tag name="AS_UNIQUEID" val="662"/>
</p:tagLst>
</file>

<file path=ppt/tags/tag146.xml><?xml version="1.0" encoding="utf-8"?>
<p:tagLst xmlns:p="http://schemas.openxmlformats.org/presentationml/2006/main">
  <p:tag name="AS_UNIQUEID" val="664"/>
</p:tagLst>
</file>

<file path=ppt/tags/tag147.xml><?xml version="1.0" encoding="utf-8"?>
<p:tagLst xmlns:p="http://schemas.openxmlformats.org/presentationml/2006/main">
  <p:tag name="AS_UNIQUEID" val="665"/>
</p:tagLst>
</file>

<file path=ppt/tags/tag148.xml><?xml version="1.0" encoding="utf-8"?>
<p:tagLst xmlns:p="http://schemas.openxmlformats.org/presentationml/2006/main">
  <p:tag name="AS_UNIQUEID" val="666"/>
</p:tagLst>
</file>

<file path=ppt/tags/tag149.xml><?xml version="1.0" encoding="utf-8"?>
<p:tagLst xmlns:p="http://schemas.openxmlformats.org/presentationml/2006/main">
  <p:tag name="AS_UNIQUEID" val="667"/>
</p:tagLst>
</file>

<file path=ppt/tags/tag15.xml><?xml version="1.0" encoding="utf-8"?>
<p:tagLst xmlns:p="http://schemas.openxmlformats.org/presentationml/2006/main">
  <p:tag name="AS_UNIQUEID" val="506"/>
</p:tagLst>
</file>

<file path=ppt/tags/tag150.xml><?xml version="1.0" encoding="utf-8"?>
<p:tagLst xmlns:p="http://schemas.openxmlformats.org/presentationml/2006/main">
  <p:tag name="AS_UNIQUEID" val="668"/>
</p:tagLst>
</file>

<file path=ppt/tags/tag151.xml><?xml version="1.0" encoding="utf-8"?>
<p:tagLst xmlns:p="http://schemas.openxmlformats.org/presentationml/2006/main">
  <p:tag name="AS_UNIQUEID" val="669"/>
</p:tagLst>
</file>

<file path=ppt/tags/tag152.xml><?xml version="1.0" encoding="utf-8"?>
<p:tagLst xmlns:p="http://schemas.openxmlformats.org/presentationml/2006/main">
  <p:tag name="AS_UNIQUEID" val="670"/>
</p:tagLst>
</file>

<file path=ppt/tags/tag153.xml><?xml version="1.0" encoding="utf-8"?>
<p:tagLst xmlns:p="http://schemas.openxmlformats.org/presentationml/2006/main">
  <p:tag name="AS_UNIQUEID" val="671"/>
</p:tagLst>
</file>

<file path=ppt/tags/tag154.xml><?xml version="1.0" encoding="utf-8"?>
<p:tagLst xmlns:p="http://schemas.openxmlformats.org/presentationml/2006/main">
  <p:tag name="AS_UNIQUEID" val="672"/>
</p:tagLst>
</file>

<file path=ppt/tags/tag155.xml><?xml version="1.0" encoding="utf-8"?>
<p:tagLst xmlns:p="http://schemas.openxmlformats.org/presentationml/2006/main">
  <p:tag name="AS_UNIQUEID" val="673"/>
</p:tagLst>
</file>

<file path=ppt/tags/tag156.xml><?xml version="1.0" encoding="utf-8"?>
<p:tagLst xmlns:p="http://schemas.openxmlformats.org/presentationml/2006/main">
  <p:tag name="AS_UNIQUEID" val="674"/>
</p:tagLst>
</file>

<file path=ppt/tags/tag157.xml><?xml version="1.0" encoding="utf-8"?>
<p:tagLst xmlns:p="http://schemas.openxmlformats.org/presentationml/2006/main">
  <p:tag name="AS_UNIQUEID" val="675"/>
</p:tagLst>
</file>

<file path=ppt/tags/tag158.xml><?xml version="1.0" encoding="utf-8"?>
<p:tagLst xmlns:p="http://schemas.openxmlformats.org/presentationml/2006/main">
  <p:tag name="AS_UNIQUEID" val="676"/>
</p:tagLst>
</file>

<file path=ppt/tags/tag159.xml><?xml version="1.0" encoding="utf-8"?>
<p:tagLst xmlns:p="http://schemas.openxmlformats.org/presentationml/2006/main">
  <p:tag name="AS_UNIQUEID" val="677"/>
</p:tagLst>
</file>

<file path=ppt/tags/tag16.xml><?xml version="1.0" encoding="utf-8"?>
<p:tagLst xmlns:p="http://schemas.openxmlformats.org/presentationml/2006/main">
  <p:tag name="AS_UNIQUEID" val="508"/>
</p:tagLst>
</file>

<file path=ppt/tags/tag160.xml><?xml version="1.0" encoding="utf-8"?>
<p:tagLst xmlns:p="http://schemas.openxmlformats.org/presentationml/2006/main">
  <p:tag name="AS_UNIQUEID" val="678"/>
</p:tagLst>
</file>

<file path=ppt/tags/tag161.xml><?xml version="1.0" encoding="utf-8"?>
<p:tagLst xmlns:p="http://schemas.openxmlformats.org/presentationml/2006/main">
  <p:tag name="AS_UNIQUEID" val="679"/>
</p:tagLst>
</file>

<file path=ppt/tags/tag162.xml><?xml version="1.0" encoding="utf-8"?>
<p:tagLst xmlns:p="http://schemas.openxmlformats.org/presentationml/2006/main">
  <p:tag name="AS_UNIQUEID" val="680"/>
</p:tagLst>
</file>

<file path=ppt/tags/tag163.xml><?xml version="1.0" encoding="utf-8"?>
<p:tagLst xmlns:p="http://schemas.openxmlformats.org/presentationml/2006/main">
  <p:tag name="AS_UNIQUEID" val="681"/>
</p:tagLst>
</file>

<file path=ppt/tags/tag164.xml><?xml version="1.0" encoding="utf-8"?>
<p:tagLst xmlns:p="http://schemas.openxmlformats.org/presentationml/2006/main">
  <p:tag name="AS_UNIQUEID" val="682"/>
</p:tagLst>
</file>

<file path=ppt/tags/tag165.xml><?xml version="1.0" encoding="utf-8"?>
<p:tagLst xmlns:p="http://schemas.openxmlformats.org/presentationml/2006/main">
  <p:tag name="AS_UNIQUEID" val="683"/>
</p:tagLst>
</file>

<file path=ppt/tags/tag166.xml><?xml version="1.0" encoding="utf-8"?>
<p:tagLst xmlns:p="http://schemas.openxmlformats.org/presentationml/2006/main">
  <p:tag name="AS_UNIQUEID" val="684"/>
</p:tagLst>
</file>

<file path=ppt/tags/tag167.xml><?xml version="1.0" encoding="utf-8"?>
<p:tagLst xmlns:p="http://schemas.openxmlformats.org/presentationml/2006/main">
  <p:tag name="AS_UNIQUEID" val="685"/>
</p:tagLst>
</file>

<file path=ppt/tags/tag168.xml><?xml version="1.0" encoding="utf-8"?>
<p:tagLst xmlns:p="http://schemas.openxmlformats.org/presentationml/2006/main">
  <p:tag name="AS_UNIQUEID" val="686"/>
</p:tagLst>
</file>

<file path=ppt/tags/tag169.xml><?xml version="1.0" encoding="utf-8"?>
<p:tagLst xmlns:p="http://schemas.openxmlformats.org/presentationml/2006/main">
  <p:tag name="AS_UNIQUEID" val="687"/>
</p:tagLst>
</file>

<file path=ppt/tags/tag17.xml><?xml version="1.0" encoding="utf-8"?>
<p:tagLst xmlns:p="http://schemas.openxmlformats.org/presentationml/2006/main">
  <p:tag name="AS_UNIQUEID" val="509"/>
</p:tagLst>
</file>

<file path=ppt/tags/tag170.xml><?xml version="1.0" encoding="utf-8"?>
<p:tagLst xmlns:p="http://schemas.openxmlformats.org/presentationml/2006/main">
  <p:tag name="AS_UNIQUEID" val="689"/>
</p:tagLst>
</file>

<file path=ppt/tags/tag171.xml><?xml version="1.0" encoding="utf-8"?>
<p:tagLst xmlns:p="http://schemas.openxmlformats.org/presentationml/2006/main">
  <p:tag name="AS_UNIQUEID" val="690"/>
</p:tagLst>
</file>

<file path=ppt/tags/tag172.xml><?xml version="1.0" encoding="utf-8"?>
<p:tagLst xmlns:p="http://schemas.openxmlformats.org/presentationml/2006/main">
  <p:tag name="AS_UNIQUEID" val="691"/>
</p:tagLst>
</file>

<file path=ppt/tags/tag173.xml><?xml version="1.0" encoding="utf-8"?>
<p:tagLst xmlns:p="http://schemas.openxmlformats.org/presentationml/2006/main">
  <p:tag name="AS_UNIQUEID" val="692"/>
</p:tagLst>
</file>

<file path=ppt/tags/tag174.xml><?xml version="1.0" encoding="utf-8"?>
<p:tagLst xmlns:p="http://schemas.openxmlformats.org/presentationml/2006/main">
  <p:tag name="AS_UNIQUEID" val="693"/>
</p:tagLst>
</file>

<file path=ppt/tags/tag175.xml><?xml version="1.0" encoding="utf-8"?>
<p:tagLst xmlns:p="http://schemas.openxmlformats.org/presentationml/2006/main">
  <p:tag name="AS_UNIQUEID" val="694"/>
</p:tagLst>
</file>

<file path=ppt/tags/tag176.xml><?xml version="1.0" encoding="utf-8"?>
<p:tagLst xmlns:p="http://schemas.openxmlformats.org/presentationml/2006/main">
  <p:tag name="AS_UNIQUEID" val="695"/>
</p:tagLst>
</file>

<file path=ppt/tags/tag177.xml><?xml version="1.0" encoding="utf-8"?>
<p:tagLst xmlns:p="http://schemas.openxmlformats.org/presentationml/2006/main">
  <p:tag name="AS_UNIQUEID" val="696"/>
</p:tagLst>
</file>

<file path=ppt/tags/tag178.xml><?xml version="1.0" encoding="utf-8"?>
<p:tagLst xmlns:p="http://schemas.openxmlformats.org/presentationml/2006/main">
  <p:tag name="AS_UNIQUEID" val="697"/>
</p:tagLst>
</file>

<file path=ppt/tags/tag179.xml><?xml version="1.0" encoding="utf-8"?>
<p:tagLst xmlns:p="http://schemas.openxmlformats.org/presentationml/2006/main">
  <p:tag name="AS_UNIQUEID" val="698"/>
</p:tagLst>
</file>

<file path=ppt/tags/tag18.xml><?xml version="1.0" encoding="utf-8"?>
<p:tagLst xmlns:p="http://schemas.openxmlformats.org/presentationml/2006/main">
  <p:tag name="AS_UNIQUEID" val="510"/>
</p:tagLst>
</file>

<file path=ppt/tags/tag180.xml><?xml version="1.0" encoding="utf-8"?>
<p:tagLst xmlns:p="http://schemas.openxmlformats.org/presentationml/2006/main">
  <p:tag name="AS_UNIQUEID" val="699"/>
</p:tagLst>
</file>

<file path=ppt/tags/tag181.xml><?xml version="1.0" encoding="utf-8"?>
<p:tagLst xmlns:p="http://schemas.openxmlformats.org/presentationml/2006/main">
  <p:tag name="AS_UNIQUEID" val="700"/>
</p:tagLst>
</file>

<file path=ppt/tags/tag182.xml><?xml version="1.0" encoding="utf-8"?>
<p:tagLst xmlns:p="http://schemas.openxmlformats.org/presentationml/2006/main">
  <p:tag name="AS_UNIQUEID" val="701"/>
</p:tagLst>
</file>

<file path=ppt/tags/tag183.xml><?xml version="1.0" encoding="utf-8"?>
<p:tagLst xmlns:p="http://schemas.openxmlformats.org/presentationml/2006/main">
  <p:tag name="AS_UNIQUEID" val="702"/>
</p:tagLst>
</file>

<file path=ppt/tags/tag184.xml><?xml version="1.0" encoding="utf-8"?>
<p:tagLst xmlns:p="http://schemas.openxmlformats.org/presentationml/2006/main">
  <p:tag name="AS_UNIQUEID" val="703"/>
</p:tagLst>
</file>

<file path=ppt/tags/tag185.xml><?xml version="1.0" encoding="utf-8"?>
<p:tagLst xmlns:p="http://schemas.openxmlformats.org/presentationml/2006/main">
  <p:tag name="AS_UNIQUEID" val="705"/>
</p:tagLst>
</file>

<file path=ppt/tags/tag186.xml><?xml version="1.0" encoding="utf-8"?>
<p:tagLst xmlns:p="http://schemas.openxmlformats.org/presentationml/2006/main">
  <p:tag name="AS_UNIQUEID" val="706"/>
</p:tagLst>
</file>

<file path=ppt/tags/tag187.xml><?xml version="1.0" encoding="utf-8"?>
<p:tagLst xmlns:p="http://schemas.openxmlformats.org/presentationml/2006/main">
  <p:tag name="AS_UNIQUEID" val="707"/>
</p:tagLst>
</file>

<file path=ppt/tags/tag188.xml><?xml version="1.0" encoding="utf-8"?>
<p:tagLst xmlns:p="http://schemas.openxmlformats.org/presentationml/2006/main">
  <p:tag name="AS_UNIQUEID" val="708"/>
</p:tagLst>
</file>

<file path=ppt/tags/tag189.xml><?xml version="1.0" encoding="utf-8"?>
<p:tagLst xmlns:p="http://schemas.openxmlformats.org/presentationml/2006/main">
  <p:tag name="AS_UNIQUEID" val="709"/>
</p:tagLst>
</file>

<file path=ppt/tags/tag19.xml><?xml version="1.0" encoding="utf-8"?>
<p:tagLst xmlns:p="http://schemas.openxmlformats.org/presentationml/2006/main">
  <p:tag name="AS_UNIQUEID" val="511"/>
</p:tagLst>
</file>

<file path=ppt/tags/tag190.xml><?xml version="1.0" encoding="utf-8"?>
<p:tagLst xmlns:p="http://schemas.openxmlformats.org/presentationml/2006/main">
  <p:tag name="AS_UNIQUEID" val="710"/>
</p:tagLst>
</file>

<file path=ppt/tags/tag191.xml><?xml version="1.0" encoding="utf-8"?>
<p:tagLst xmlns:p="http://schemas.openxmlformats.org/presentationml/2006/main">
  <p:tag name="AS_UNIQUEID" val="711"/>
</p:tagLst>
</file>

<file path=ppt/tags/tag192.xml><?xml version="1.0" encoding="utf-8"?>
<p:tagLst xmlns:p="http://schemas.openxmlformats.org/presentationml/2006/main">
  <p:tag name="AS_UNIQUEID" val="712"/>
</p:tagLst>
</file>

<file path=ppt/tags/tag193.xml><?xml version="1.0" encoding="utf-8"?>
<p:tagLst xmlns:p="http://schemas.openxmlformats.org/presentationml/2006/main">
  <p:tag name="AS_UNIQUEID" val="713"/>
</p:tagLst>
</file>

<file path=ppt/tags/tag194.xml><?xml version="1.0" encoding="utf-8"?>
<p:tagLst xmlns:p="http://schemas.openxmlformats.org/presentationml/2006/main">
  <p:tag name="AS_UNIQUEID" val="714"/>
</p:tagLst>
</file>

<file path=ppt/tags/tag195.xml><?xml version="1.0" encoding="utf-8"?>
<p:tagLst xmlns:p="http://schemas.openxmlformats.org/presentationml/2006/main">
  <p:tag name="AS_UNIQUEID" val="715"/>
</p:tagLst>
</file>

<file path=ppt/tags/tag196.xml><?xml version="1.0" encoding="utf-8"?>
<p:tagLst xmlns:p="http://schemas.openxmlformats.org/presentationml/2006/main">
  <p:tag name="AS_UNIQUEID" val="716"/>
</p:tagLst>
</file>

<file path=ppt/tags/tag197.xml><?xml version="1.0" encoding="utf-8"?>
<p:tagLst xmlns:p="http://schemas.openxmlformats.org/presentationml/2006/main">
  <p:tag name="AS_UNIQUEID" val="717"/>
</p:tagLst>
</file>

<file path=ppt/tags/tag198.xml><?xml version="1.0" encoding="utf-8"?>
<p:tagLst xmlns:p="http://schemas.openxmlformats.org/presentationml/2006/main">
  <p:tag name="AS_UNIQUEID" val="718"/>
</p:tagLst>
</file>

<file path=ppt/tags/tag199.xml><?xml version="1.0" encoding="utf-8"?>
<p:tagLst xmlns:p="http://schemas.openxmlformats.org/presentationml/2006/main">
  <p:tag name="AS_UNIQUEID" val="719"/>
</p:tagLst>
</file>

<file path=ppt/tags/tag2.xml><?xml version="1.0" encoding="utf-8"?>
<p:tagLst xmlns:p="http://schemas.openxmlformats.org/presentationml/2006/main">
  <p:tag name="AS_UNIQUEID" val="491"/>
</p:tagLst>
</file>

<file path=ppt/tags/tag20.xml><?xml version="1.0" encoding="utf-8"?>
<p:tagLst xmlns:p="http://schemas.openxmlformats.org/presentationml/2006/main">
  <p:tag name="AS_UNIQUEID" val="512"/>
</p:tagLst>
</file>

<file path=ppt/tags/tag200.xml><?xml version="1.0" encoding="utf-8"?>
<p:tagLst xmlns:p="http://schemas.openxmlformats.org/presentationml/2006/main">
  <p:tag name="AS_UNIQUEID" val="720"/>
</p:tagLst>
</file>

<file path=ppt/tags/tag201.xml><?xml version="1.0" encoding="utf-8"?>
<p:tagLst xmlns:p="http://schemas.openxmlformats.org/presentationml/2006/main">
  <p:tag name="AS_UNIQUEID" val="721"/>
</p:tagLst>
</file>

<file path=ppt/tags/tag202.xml><?xml version="1.0" encoding="utf-8"?>
<p:tagLst xmlns:p="http://schemas.openxmlformats.org/presentationml/2006/main">
  <p:tag name="AS_UNIQUEID" val="722"/>
</p:tagLst>
</file>

<file path=ppt/tags/tag203.xml><?xml version="1.0" encoding="utf-8"?>
<p:tagLst xmlns:p="http://schemas.openxmlformats.org/presentationml/2006/main">
  <p:tag name="AS_UNIQUEID" val="723"/>
</p:tagLst>
</file>

<file path=ppt/tags/tag204.xml><?xml version="1.0" encoding="utf-8"?>
<p:tagLst xmlns:p="http://schemas.openxmlformats.org/presentationml/2006/main">
  <p:tag name="AS_UNIQUEID" val="724"/>
</p:tagLst>
</file>

<file path=ppt/tags/tag205.xml><?xml version="1.0" encoding="utf-8"?>
<p:tagLst xmlns:p="http://schemas.openxmlformats.org/presentationml/2006/main">
  <p:tag name="AS_UNIQUEID" val="725"/>
</p:tagLst>
</file>

<file path=ppt/tags/tag206.xml><?xml version="1.0" encoding="utf-8"?>
<p:tagLst xmlns:p="http://schemas.openxmlformats.org/presentationml/2006/main">
  <p:tag name="AS_UNIQUEID" val="726"/>
</p:tagLst>
</file>

<file path=ppt/tags/tag207.xml><?xml version="1.0" encoding="utf-8"?>
<p:tagLst xmlns:p="http://schemas.openxmlformats.org/presentationml/2006/main">
  <p:tag name="AS_UNIQUEID" val="727"/>
</p:tagLst>
</file>

<file path=ppt/tags/tag208.xml><?xml version="1.0" encoding="utf-8"?>
<p:tagLst xmlns:p="http://schemas.openxmlformats.org/presentationml/2006/main">
  <p:tag name="AS_UNIQUEID" val="728"/>
  <p:tag name="KSO_WM_UNIT_PLACING_PICTURE_USER_VIEWPORT" val="{&quot;height&quot;:4748,&quot;width&quot;:2215}"/>
</p:tagLst>
</file>

<file path=ppt/tags/tag209.xml><?xml version="1.0" encoding="utf-8"?>
<p:tagLst xmlns:p="http://schemas.openxmlformats.org/presentationml/2006/main">
  <p:tag name="AS_UNIQUEID" val="730"/>
</p:tagLst>
</file>

<file path=ppt/tags/tag21.xml><?xml version="1.0" encoding="utf-8"?>
<p:tagLst xmlns:p="http://schemas.openxmlformats.org/presentationml/2006/main">
  <p:tag name="AS_UNIQUEID" val="513"/>
</p:tagLst>
</file>

<file path=ppt/tags/tag210.xml><?xml version="1.0" encoding="utf-8"?>
<p:tagLst xmlns:p="http://schemas.openxmlformats.org/presentationml/2006/main">
  <p:tag name="AS_UNIQUEID" val="731"/>
</p:tagLst>
</file>

<file path=ppt/tags/tag211.xml><?xml version="1.0" encoding="utf-8"?>
<p:tagLst xmlns:p="http://schemas.openxmlformats.org/presentationml/2006/main">
  <p:tag name="AS_UNIQUEID" val="732"/>
</p:tagLst>
</file>

<file path=ppt/tags/tag212.xml><?xml version="1.0" encoding="utf-8"?>
<p:tagLst xmlns:p="http://schemas.openxmlformats.org/presentationml/2006/main">
  <p:tag name="AS_UNIQUEID" val="733"/>
</p:tagLst>
</file>

<file path=ppt/tags/tag213.xml><?xml version="1.0" encoding="utf-8"?>
<p:tagLst xmlns:p="http://schemas.openxmlformats.org/presentationml/2006/main">
  <p:tag name="AS_UNIQUEID" val="734"/>
</p:tagLst>
</file>

<file path=ppt/tags/tag214.xml><?xml version="1.0" encoding="utf-8"?>
<p:tagLst xmlns:p="http://schemas.openxmlformats.org/presentationml/2006/main">
  <p:tag name="AS_UNIQUEID" val="735"/>
</p:tagLst>
</file>

<file path=ppt/tags/tag215.xml><?xml version="1.0" encoding="utf-8"?>
<p:tagLst xmlns:p="http://schemas.openxmlformats.org/presentationml/2006/main">
  <p:tag name="AS_UNIQUEID" val="736"/>
</p:tagLst>
</file>

<file path=ppt/tags/tag216.xml><?xml version="1.0" encoding="utf-8"?>
<p:tagLst xmlns:p="http://schemas.openxmlformats.org/presentationml/2006/main">
  <p:tag name="AS_UNIQUEID" val="737"/>
</p:tagLst>
</file>

<file path=ppt/tags/tag217.xml><?xml version="1.0" encoding="utf-8"?>
<p:tagLst xmlns:p="http://schemas.openxmlformats.org/presentationml/2006/main">
  <p:tag name="AS_UNIQUEID" val="738"/>
</p:tagLst>
</file>

<file path=ppt/tags/tag218.xml><?xml version="1.0" encoding="utf-8"?>
<p:tagLst xmlns:p="http://schemas.openxmlformats.org/presentationml/2006/main">
  <p:tag name="AS_UNIQUEID" val="739"/>
</p:tagLst>
</file>

<file path=ppt/tags/tag219.xml><?xml version="1.0" encoding="utf-8"?>
<p:tagLst xmlns:p="http://schemas.openxmlformats.org/presentationml/2006/main">
  <p:tag name="AS_UNIQUEID" val="740"/>
</p:tagLst>
</file>

<file path=ppt/tags/tag22.xml><?xml version="1.0" encoding="utf-8"?>
<p:tagLst xmlns:p="http://schemas.openxmlformats.org/presentationml/2006/main">
  <p:tag name="AS_UNIQUEID" val="515"/>
</p:tagLst>
</file>

<file path=ppt/tags/tag220.xml><?xml version="1.0" encoding="utf-8"?>
<p:tagLst xmlns:p="http://schemas.openxmlformats.org/presentationml/2006/main">
  <p:tag name="AS_UNIQUEID" val="741"/>
</p:tagLst>
</file>

<file path=ppt/tags/tag221.xml><?xml version="1.0" encoding="utf-8"?>
<p:tagLst xmlns:p="http://schemas.openxmlformats.org/presentationml/2006/main">
  <p:tag name="AS_UNIQUEID" val="742"/>
</p:tagLst>
</file>

<file path=ppt/tags/tag222.xml><?xml version="1.0" encoding="utf-8"?>
<p:tagLst xmlns:p="http://schemas.openxmlformats.org/presentationml/2006/main">
  <p:tag name="AS_UNIQUEID" val="743"/>
</p:tagLst>
</file>

<file path=ppt/tags/tag223.xml><?xml version="1.0" encoding="utf-8"?>
<p:tagLst xmlns:p="http://schemas.openxmlformats.org/presentationml/2006/main">
  <p:tag name="AS_UNIQUEID" val="744"/>
</p:tagLst>
</file>

<file path=ppt/tags/tag224.xml><?xml version="1.0" encoding="utf-8"?>
<p:tagLst xmlns:p="http://schemas.openxmlformats.org/presentationml/2006/main">
  <p:tag name="AS_UNIQUEID" val="745"/>
</p:tagLst>
</file>

<file path=ppt/tags/tag225.xml><?xml version="1.0" encoding="utf-8"?>
<p:tagLst xmlns:p="http://schemas.openxmlformats.org/presentationml/2006/main">
  <p:tag name="AS_UNIQUEID" val="746"/>
</p:tagLst>
</file>

<file path=ppt/tags/tag226.xml><?xml version="1.0" encoding="utf-8"?>
<p:tagLst xmlns:p="http://schemas.openxmlformats.org/presentationml/2006/main">
  <p:tag name="AS_UNIQUEID" val="747"/>
</p:tagLst>
</file>

<file path=ppt/tags/tag227.xml><?xml version="1.0" encoding="utf-8"?>
<p:tagLst xmlns:p="http://schemas.openxmlformats.org/presentationml/2006/main">
  <p:tag name="AS_UNIQUEID" val="748"/>
</p:tagLst>
</file>

<file path=ppt/tags/tag228.xml><?xml version="1.0" encoding="utf-8"?>
<p:tagLst xmlns:p="http://schemas.openxmlformats.org/presentationml/2006/main">
  <p:tag name="AS_UNIQUEID" val="749"/>
</p:tagLst>
</file>

<file path=ppt/tags/tag229.xml><?xml version="1.0" encoding="utf-8"?>
<p:tagLst xmlns:p="http://schemas.openxmlformats.org/presentationml/2006/main">
  <p:tag name="AS_UNIQUEID" val="750"/>
</p:tagLst>
</file>

<file path=ppt/tags/tag23.xml><?xml version="1.0" encoding="utf-8"?>
<p:tagLst xmlns:p="http://schemas.openxmlformats.org/presentationml/2006/main">
  <p:tag name="AS_UNIQUEID" val="516"/>
</p:tagLst>
</file>

<file path=ppt/tags/tag230.xml><?xml version="1.0" encoding="utf-8"?>
<p:tagLst xmlns:p="http://schemas.openxmlformats.org/presentationml/2006/main">
  <p:tag name="AS_UNIQUEID" val="751"/>
</p:tagLst>
</file>

<file path=ppt/tags/tag231.xml><?xml version="1.0" encoding="utf-8"?>
<p:tagLst xmlns:p="http://schemas.openxmlformats.org/presentationml/2006/main">
  <p:tag name="AS_UNIQUEID" val="752"/>
</p:tagLst>
</file>

<file path=ppt/tags/tag232.xml><?xml version="1.0" encoding="utf-8"?>
<p:tagLst xmlns:p="http://schemas.openxmlformats.org/presentationml/2006/main">
  <p:tag name="AS_UNIQUEID" val="753"/>
</p:tagLst>
</file>

<file path=ppt/tags/tag233.xml><?xml version="1.0" encoding="utf-8"?>
<p:tagLst xmlns:p="http://schemas.openxmlformats.org/presentationml/2006/main">
  <p:tag name="AS_UNIQUEID" val="755"/>
</p:tagLst>
</file>

<file path=ppt/tags/tag234.xml><?xml version="1.0" encoding="utf-8"?>
<p:tagLst xmlns:p="http://schemas.openxmlformats.org/presentationml/2006/main">
  <p:tag name="AS_UNIQUEID" val="756"/>
</p:tagLst>
</file>

<file path=ppt/tags/tag235.xml><?xml version="1.0" encoding="utf-8"?>
<p:tagLst xmlns:p="http://schemas.openxmlformats.org/presentationml/2006/main">
  <p:tag name="AS_UNIQUEID" val="757"/>
</p:tagLst>
</file>

<file path=ppt/tags/tag236.xml><?xml version="1.0" encoding="utf-8"?>
<p:tagLst xmlns:p="http://schemas.openxmlformats.org/presentationml/2006/main">
  <p:tag name="AS_UNIQUEID" val="758"/>
</p:tagLst>
</file>

<file path=ppt/tags/tag237.xml><?xml version="1.0" encoding="utf-8"?>
<p:tagLst xmlns:p="http://schemas.openxmlformats.org/presentationml/2006/main">
  <p:tag name="AS_UNIQUEID" val="759"/>
</p:tagLst>
</file>

<file path=ppt/tags/tag238.xml><?xml version="1.0" encoding="utf-8"?>
<p:tagLst xmlns:p="http://schemas.openxmlformats.org/presentationml/2006/main">
  <p:tag name="AS_UNIQUEID" val="760"/>
</p:tagLst>
</file>

<file path=ppt/tags/tag239.xml><?xml version="1.0" encoding="utf-8"?>
<p:tagLst xmlns:p="http://schemas.openxmlformats.org/presentationml/2006/main">
  <p:tag name="AS_UNIQUEID" val="761"/>
</p:tagLst>
</file>

<file path=ppt/tags/tag24.xml><?xml version="1.0" encoding="utf-8"?>
<p:tagLst xmlns:p="http://schemas.openxmlformats.org/presentationml/2006/main">
  <p:tag name="AS_UNIQUEID" val="517"/>
</p:tagLst>
</file>

<file path=ppt/tags/tag240.xml><?xml version="1.0" encoding="utf-8"?>
<p:tagLst xmlns:p="http://schemas.openxmlformats.org/presentationml/2006/main">
  <p:tag name="AS_UNIQUEID" val="762"/>
</p:tagLst>
</file>

<file path=ppt/tags/tag241.xml><?xml version="1.0" encoding="utf-8"?>
<p:tagLst xmlns:p="http://schemas.openxmlformats.org/presentationml/2006/main">
  <p:tag name="AS_UNIQUEID" val="763"/>
</p:tagLst>
</file>

<file path=ppt/tags/tag242.xml><?xml version="1.0" encoding="utf-8"?>
<p:tagLst xmlns:p="http://schemas.openxmlformats.org/presentationml/2006/main">
  <p:tag name="AS_UNIQUEID" val="764"/>
</p:tagLst>
</file>

<file path=ppt/tags/tag243.xml><?xml version="1.0" encoding="utf-8"?>
<p:tagLst xmlns:p="http://schemas.openxmlformats.org/presentationml/2006/main">
  <p:tag name="AS_UNIQUEID" val="765"/>
</p:tagLst>
</file>

<file path=ppt/tags/tag244.xml><?xml version="1.0" encoding="utf-8"?>
<p:tagLst xmlns:p="http://schemas.openxmlformats.org/presentationml/2006/main">
  <p:tag name="AS_UNIQUEID" val="766"/>
</p:tagLst>
</file>

<file path=ppt/tags/tag245.xml><?xml version="1.0" encoding="utf-8"?>
<p:tagLst xmlns:p="http://schemas.openxmlformats.org/presentationml/2006/main">
  <p:tag name="AS_UNIQUEID" val="767"/>
</p:tagLst>
</file>

<file path=ppt/tags/tag246.xml><?xml version="1.0" encoding="utf-8"?>
<p:tagLst xmlns:p="http://schemas.openxmlformats.org/presentationml/2006/main">
  <p:tag name="AS_UNIQUEID" val="768"/>
</p:tagLst>
</file>

<file path=ppt/tags/tag247.xml><?xml version="1.0" encoding="utf-8"?>
<p:tagLst xmlns:p="http://schemas.openxmlformats.org/presentationml/2006/main">
  <p:tag name="AS_UNIQUEID" val="769"/>
</p:tagLst>
</file>

<file path=ppt/tags/tag248.xml><?xml version="1.0" encoding="utf-8"?>
<p:tagLst xmlns:p="http://schemas.openxmlformats.org/presentationml/2006/main">
  <p:tag name="AS_UNIQUEID" val="770"/>
</p:tagLst>
</file>

<file path=ppt/tags/tag249.xml><?xml version="1.0" encoding="utf-8"?>
<p:tagLst xmlns:p="http://schemas.openxmlformats.org/presentationml/2006/main">
  <p:tag name="AS_UNIQUEID" val="771"/>
</p:tagLst>
</file>

<file path=ppt/tags/tag25.xml><?xml version="1.0" encoding="utf-8"?>
<p:tagLst xmlns:p="http://schemas.openxmlformats.org/presentationml/2006/main">
  <p:tag name="AS_UNIQUEID" val="518"/>
</p:tagLst>
</file>

<file path=ppt/tags/tag250.xml><?xml version="1.0" encoding="utf-8"?>
<p:tagLst xmlns:p="http://schemas.openxmlformats.org/presentationml/2006/main">
  <p:tag name="AS_UNIQUEID" val="773"/>
</p:tagLst>
</file>

<file path=ppt/tags/tag251.xml><?xml version="1.0" encoding="utf-8"?>
<p:tagLst xmlns:p="http://schemas.openxmlformats.org/presentationml/2006/main">
  <p:tag name="AS_UNIQUEID" val="774"/>
</p:tagLst>
</file>

<file path=ppt/tags/tag252.xml><?xml version="1.0" encoding="utf-8"?>
<p:tagLst xmlns:p="http://schemas.openxmlformats.org/presentationml/2006/main">
  <p:tag name="AS_UNIQUEID" val="775"/>
</p:tagLst>
</file>

<file path=ppt/tags/tag253.xml><?xml version="1.0" encoding="utf-8"?>
<p:tagLst xmlns:p="http://schemas.openxmlformats.org/presentationml/2006/main">
  <p:tag name="AS_UNIQUEID" val="776"/>
</p:tagLst>
</file>

<file path=ppt/tags/tag254.xml><?xml version="1.0" encoding="utf-8"?>
<p:tagLst xmlns:p="http://schemas.openxmlformats.org/presentationml/2006/main">
  <p:tag name="AS_UNIQUEID" val="777"/>
</p:tagLst>
</file>

<file path=ppt/tags/tag255.xml><?xml version="1.0" encoding="utf-8"?>
<p:tagLst xmlns:p="http://schemas.openxmlformats.org/presentationml/2006/main">
  <p:tag name="AS_UNIQUEID" val="778"/>
</p:tagLst>
</file>

<file path=ppt/tags/tag256.xml><?xml version="1.0" encoding="utf-8"?>
<p:tagLst xmlns:p="http://schemas.openxmlformats.org/presentationml/2006/main">
  <p:tag name="AS_UNIQUEID" val="779"/>
</p:tagLst>
</file>

<file path=ppt/tags/tag257.xml><?xml version="1.0" encoding="utf-8"?>
<p:tagLst xmlns:p="http://schemas.openxmlformats.org/presentationml/2006/main">
  <p:tag name="AS_UNIQUEID" val="780"/>
</p:tagLst>
</file>

<file path=ppt/tags/tag258.xml><?xml version="1.0" encoding="utf-8"?>
<p:tagLst xmlns:p="http://schemas.openxmlformats.org/presentationml/2006/main">
  <p:tag name="AS_UNIQUEID" val="781"/>
</p:tagLst>
</file>

<file path=ppt/tags/tag259.xml><?xml version="1.0" encoding="utf-8"?>
<p:tagLst xmlns:p="http://schemas.openxmlformats.org/presentationml/2006/main">
  <p:tag name="AS_UNIQUEID" val="782"/>
</p:tagLst>
</file>

<file path=ppt/tags/tag26.xml><?xml version="1.0" encoding="utf-8"?>
<p:tagLst xmlns:p="http://schemas.openxmlformats.org/presentationml/2006/main">
  <p:tag name="AS_UNIQUEID" val="519"/>
</p:tagLst>
</file>

<file path=ppt/tags/tag260.xml><?xml version="1.0" encoding="utf-8"?>
<p:tagLst xmlns:p="http://schemas.openxmlformats.org/presentationml/2006/main">
  <p:tag name="AS_UNIQUEID" val="783"/>
</p:tagLst>
</file>

<file path=ppt/tags/tag261.xml><?xml version="1.0" encoding="utf-8"?>
<p:tagLst xmlns:p="http://schemas.openxmlformats.org/presentationml/2006/main">
  <p:tag name="AS_UNIQUEID" val="784"/>
</p:tagLst>
</file>

<file path=ppt/tags/tag262.xml><?xml version="1.0" encoding="utf-8"?>
<p:tagLst xmlns:p="http://schemas.openxmlformats.org/presentationml/2006/main">
  <p:tag name="AS_UNIQUEID" val="785"/>
</p:tagLst>
</file>

<file path=ppt/tags/tag263.xml><?xml version="1.0" encoding="utf-8"?>
<p:tagLst xmlns:p="http://schemas.openxmlformats.org/presentationml/2006/main">
  <p:tag name="AS_UNIQUEID" val="786"/>
</p:tagLst>
</file>

<file path=ppt/tags/tag264.xml><?xml version="1.0" encoding="utf-8"?>
<p:tagLst xmlns:p="http://schemas.openxmlformats.org/presentationml/2006/main">
  <p:tag name="AS_UNIQUEID" val="787"/>
</p:tagLst>
</file>

<file path=ppt/tags/tag265.xml><?xml version="1.0" encoding="utf-8"?>
<p:tagLst xmlns:p="http://schemas.openxmlformats.org/presentationml/2006/main">
  <p:tag name="AS_UNIQUEID" val="789"/>
</p:tagLst>
</file>

<file path=ppt/tags/tag266.xml><?xml version="1.0" encoding="utf-8"?>
<p:tagLst xmlns:p="http://schemas.openxmlformats.org/presentationml/2006/main">
  <p:tag name="AS_UNIQUEID" val="790"/>
</p:tagLst>
</file>

<file path=ppt/tags/tag267.xml><?xml version="1.0" encoding="utf-8"?>
<p:tagLst xmlns:p="http://schemas.openxmlformats.org/presentationml/2006/main">
  <p:tag name="AS_UNIQUEID" val="791"/>
</p:tagLst>
</file>

<file path=ppt/tags/tag268.xml><?xml version="1.0" encoding="utf-8"?>
<p:tagLst xmlns:p="http://schemas.openxmlformats.org/presentationml/2006/main">
  <p:tag name="AS_UNIQUEID" val="792"/>
</p:tagLst>
</file>

<file path=ppt/tags/tag269.xml><?xml version="1.0" encoding="utf-8"?>
<p:tagLst xmlns:p="http://schemas.openxmlformats.org/presentationml/2006/main">
  <p:tag name="AS_UNIQUEID" val="793"/>
</p:tagLst>
</file>

<file path=ppt/tags/tag27.xml><?xml version="1.0" encoding="utf-8"?>
<p:tagLst xmlns:p="http://schemas.openxmlformats.org/presentationml/2006/main">
  <p:tag name="AS_UNIQUEID" val="520"/>
</p:tagLst>
</file>

<file path=ppt/tags/tag270.xml><?xml version="1.0" encoding="utf-8"?>
<p:tagLst xmlns:p="http://schemas.openxmlformats.org/presentationml/2006/main">
  <p:tag name="AS_UNIQUEID" val="794"/>
</p:tagLst>
</file>

<file path=ppt/tags/tag271.xml><?xml version="1.0" encoding="utf-8"?>
<p:tagLst xmlns:p="http://schemas.openxmlformats.org/presentationml/2006/main">
  <p:tag name="AS_UNIQUEID" val="795"/>
</p:tagLst>
</file>

<file path=ppt/tags/tag272.xml><?xml version="1.0" encoding="utf-8"?>
<p:tagLst xmlns:p="http://schemas.openxmlformats.org/presentationml/2006/main">
  <p:tag name="AS_UNIQUEID" val="796"/>
</p:tagLst>
</file>

<file path=ppt/tags/tag273.xml><?xml version="1.0" encoding="utf-8"?>
<p:tagLst xmlns:p="http://schemas.openxmlformats.org/presentationml/2006/main">
  <p:tag name="AS_UNIQUEID" val="797"/>
</p:tagLst>
</file>

<file path=ppt/tags/tag274.xml><?xml version="1.0" encoding="utf-8"?>
<p:tagLst xmlns:p="http://schemas.openxmlformats.org/presentationml/2006/main">
  <p:tag name="AS_UNIQUEID" val="798"/>
</p:tagLst>
</file>

<file path=ppt/tags/tag275.xml><?xml version="1.0" encoding="utf-8"?>
<p:tagLst xmlns:p="http://schemas.openxmlformats.org/presentationml/2006/main">
  <p:tag name="AS_UNIQUEID" val="799"/>
</p:tagLst>
</file>

<file path=ppt/tags/tag276.xml><?xml version="1.0" encoding="utf-8"?>
<p:tagLst xmlns:p="http://schemas.openxmlformats.org/presentationml/2006/main">
  <p:tag name="AS_UNIQUEID" val="800"/>
</p:tagLst>
</file>

<file path=ppt/tags/tag277.xml><?xml version="1.0" encoding="utf-8"?>
<p:tagLst xmlns:p="http://schemas.openxmlformats.org/presentationml/2006/main">
  <p:tag name="AS_UNIQUEID" val="801"/>
</p:tagLst>
</file>

<file path=ppt/tags/tag278.xml><?xml version="1.0" encoding="utf-8"?>
<p:tagLst xmlns:p="http://schemas.openxmlformats.org/presentationml/2006/main">
  <p:tag name="AS_UNIQUEID" val="802"/>
</p:tagLst>
</file>

<file path=ppt/tags/tag279.xml><?xml version="1.0" encoding="utf-8"?>
<p:tagLst xmlns:p="http://schemas.openxmlformats.org/presentationml/2006/main">
  <p:tag name="AS_UNIQUEID" val="804"/>
</p:tagLst>
</file>

<file path=ppt/tags/tag28.xml><?xml version="1.0" encoding="utf-8"?>
<p:tagLst xmlns:p="http://schemas.openxmlformats.org/presentationml/2006/main">
  <p:tag name="AS_UNIQUEID" val="521"/>
</p:tagLst>
</file>

<file path=ppt/tags/tag280.xml><?xml version="1.0" encoding="utf-8"?>
<p:tagLst xmlns:p="http://schemas.openxmlformats.org/presentationml/2006/main">
  <p:tag name="AS_UNIQUEID" val="805"/>
</p:tagLst>
</file>

<file path=ppt/tags/tag281.xml><?xml version="1.0" encoding="utf-8"?>
<p:tagLst xmlns:p="http://schemas.openxmlformats.org/presentationml/2006/main">
  <p:tag name="AS_UNIQUEID" val="806"/>
</p:tagLst>
</file>

<file path=ppt/tags/tag282.xml><?xml version="1.0" encoding="utf-8"?>
<p:tagLst xmlns:p="http://schemas.openxmlformats.org/presentationml/2006/main">
  <p:tag name="AS_UNIQUEID" val="807"/>
</p:tagLst>
</file>

<file path=ppt/tags/tag283.xml><?xml version="1.0" encoding="utf-8"?>
<p:tagLst xmlns:p="http://schemas.openxmlformats.org/presentationml/2006/main">
  <p:tag name="AS_UNIQUEID" val="808"/>
</p:tagLst>
</file>

<file path=ppt/tags/tag284.xml><?xml version="1.0" encoding="utf-8"?>
<p:tagLst xmlns:p="http://schemas.openxmlformats.org/presentationml/2006/main">
  <p:tag name="AS_UNIQUEID" val="809"/>
</p:tagLst>
</file>

<file path=ppt/tags/tag285.xml><?xml version="1.0" encoding="utf-8"?>
<p:tagLst xmlns:p="http://schemas.openxmlformats.org/presentationml/2006/main">
  <p:tag name="AS_UNIQUEID" val="810"/>
</p:tagLst>
</file>

<file path=ppt/tags/tag286.xml><?xml version="1.0" encoding="utf-8"?>
<p:tagLst xmlns:p="http://schemas.openxmlformats.org/presentationml/2006/main">
  <p:tag name="AS_UNIQUEID" val="811"/>
</p:tagLst>
</file>

<file path=ppt/tags/tag287.xml><?xml version="1.0" encoding="utf-8"?>
<p:tagLst xmlns:p="http://schemas.openxmlformats.org/presentationml/2006/main">
  <p:tag name="AS_UNIQUEID" val="812"/>
</p:tagLst>
</file>

<file path=ppt/tags/tag288.xml><?xml version="1.0" encoding="utf-8"?>
<p:tagLst xmlns:p="http://schemas.openxmlformats.org/presentationml/2006/main">
  <p:tag name="AS_UNIQUEID" val="813"/>
</p:tagLst>
</file>

<file path=ppt/tags/tag289.xml><?xml version="1.0" encoding="utf-8"?>
<p:tagLst xmlns:p="http://schemas.openxmlformats.org/presentationml/2006/main">
  <p:tag name="AS_UNIQUEID" val="814"/>
</p:tagLst>
</file>

<file path=ppt/tags/tag29.xml><?xml version="1.0" encoding="utf-8"?>
<p:tagLst xmlns:p="http://schemas.openxmlformats.org/presentationml/2006/main">
  <p:tag name="AS_UNIQUEID" val="522"/>
</p:tagLst>
</file>

<file path=ppt/tags/tag290.xml><?xml version="1.0" encoding="utf-8"?>
<p:tagLst xmlns:p="http://schemas.openxmlformats.org/presentationml/2006/main">
  <p:tag name="AS_UNIQUEID" val="815"/>
</p:tagLst>
</file>

<file path=ppt/tags/tag291.xml><?xml version="1.0" encoding="utf-8"?>
<p:tagLst xmlns:p="http://schemas.openxmlformats.org/presentationml/2006/main">
  <p:tag name="AS_UNIQUEID" val="816"/>
</p:tagLst>
</file>

<file path=ppt/tags/tag292.xml><?xml version="1.0" encoding="utf-8"?>
<p:tagLst xmlns:p="http://schemas.openxmlformats.org/presentationml/2006/main">
  <p:tag name="AS_UNIQUEID" val="817"/>
</p:tagLst>
</file>

<file path=ppt/tags/tag293.xml><?xml version="1.0" encoding="utf-8"?>
<p:tagLst xmlns:p="http://schemas.openxmlformats.org/presentationml/2006/main">
  <p:tag name="AS_UNIQUEID" val="818"/>
</p:tagLst>
</file>

<file path=ppt/tags/tag294.xml><?xml version="1.0" encoding="utf-8"?>
<p:tagLst xmlns:p="http://schemas.openxmlformats.org/presentationml/2006/main">
  <p:tag name="AS_UNIQUEID" val="819"/>
</p:tagLst>
</file>

<file path=ppt/tags/tag295.xml><?xml version="1.0" encoding="utf-8"?>
<p:tagLst xmlns:p="http://schemas.openxmlformats.org/presentationml/2006/main">
  <p:tag name="AS_UNIQUEID" val="820"/>
</p:tagLst>
</file>

<file path=ppt/tags/tag296.xml><?xml version="1.0" encoding="utf-8"?>
<p:tagLst xmlns:p="http://schemas.openxmlformats.org/presentationml/2006/main">
  <p:tag name="AS_UNIQUEID" val="821"/>
</p:tagLst>
</file>

<file path=ppt/tags/tag297.xml><?xml version="1.0" encoding="utf-8"?>
<p:tagLst xmlns:p="http://schemas.openxmlformats.org/presentationml/2006/main">
  <p:tag name="AS_UNIQUEID" val="822"/>
</p:tagLst>
</file>

<file path=ppt/tags/tag298.xml><?xml version="1.0" encoding="utf-8"?>
<p:tagLst xmlns:p="http://schemas.openxmlformats.org/presentationml/2006/main">
  <p:tag name="AS_UNIQUEID" val="823"/>
</p:tagLst>
</file>

<file path=ppt/tags/tag299.xml><?xml version="1.0" encoding="utf-8"?>
<p:tagLst xmlns:p="http://schemas.openxmlformats.org/presentationml/2006/main">
  <p:tag name="AS_UNIQUEID" val="825"/>
</p:tagLst>
</file>

<file path=ppt/tags/tag3.xml><?xml version="1.0" encoding="utf-8"?>
<p:tagLst xmlns:p="http://schemas.openxmlformats.org/presentationml/2006/main">
  <p:tag name="AS_UNIQUEID" val="492"/>
</p:tagLst>
</file>

<file path=ppt/tags/tag30.xml><?xml version="1.0" encoding="utf-8"?>
<p:tagLst xmlns:p="http://schemas.openxmlformats.org/presentationml/2006/main">
  <p:tag name="AS_UNIQUEID" val="524"/>
</p:tagLst>
</file>

<file path=ppt/tags/tag300.xml><?xml version="1.0" encoding="utf-8"?>
<p:tagLst xmlns:p="http://schemas.openxmlformats.org/presentationml/2006/main">
  <p:tag name="AS_UNIQUEID" val="826"/>
</p:tagLst>
</file>

<file path=ppt/tags/tag301.xml><?xml version="1.0" encoding="utf-8"?>
<p:tagLst xmlns:p="http://schemas.openxmlformats.org/presentationml/2006/main">
  <p:tag name="AS_UNIQUEID" val="827"/>
</p:tagLst>
</file>

<file path=ppt/tags/tag302.xml><?xml version="1.0" encoding="utf-8"?>
<p:tagLst xmlns:p="http://schemas.openxmlformats.org/presentationml/2006/main">
  <p:tag name="AS_UNIQUEID" val="828"/>
</p:tagLst>
</file>

<file path=ppt/tags/tag303.xml><?xml version="1.0" encoding="utf-8"?>
<p:tagLst xmlns:p="http://schemas.openxmlformats.org/presentationml/2006/main">
  <p:tag name="AS_UNIQUEID" val="829"/>
</p:tagLst>
</file>

<file path=ppt/tags/tag304.xml><?xml version="1.0" encoding="utf-8"?>
<p:tagLst xmlns:p="http://schemas.openxmlformats.org/presentationml/2006/main">
  <p:tag name="AS_UNIQUEID" val="830"/>
</p:tagLst>
</file>

<file path=ppt/tags/tag305.xml><?xml version="1.0" encoding="utf-8"?>
<p:tagLst xmlns:p="http://schemas.openxmlformats.org/presentationml/2006/main">
  <p:tag name="AS_UNIQUEID" val="831"/>
</p:tagLst>
</file>

<file path=ppt/tags/tag306.xml><?xml version="1.0" encoding="utf-8"?>
<p:tagLst xmlns:p="http://schemas.openxmlformats.org/presentationml/2006/main">
  <p:tag name="AS_UNIQUEID" val="832"/>
</p:tagLst>
</file>

<file path=ppt/tags/tag307.xml><?xml version="1.0" encoding="utf-8"?>
<p:tagLst xmlns:p="http://schemas.openxmlformats.org/presentationml/2006/main">
  <p:tag name="AS_UNIQUEID" val="833"/>
</p:tagLst>
</file>

<file path=ppt/tags/tag308.xml><?xml version="1.0" encoding="utf-8"?>
<p:tagLst xmlns:p="http://schemas.openxmlformats.org/presentationml/2006/main">
  <p:tag name="AS_UNIQUEID" val="834"/>
</p:tagLst>
</file>

<file path=ppt/tags/tag309.xml><?xml version="1.0" encoding="utf-8"?>
<p:tagLst xmlns:p="http://schemas.openxmlformats.org/presentationml/2006/main">
  <p:tag name="AS_UNIQUEID" val="835"/>
</p:tagLst>
</file>

<file path=ppt/tags/tag31.xml><?xml version="1.0" encoding="utf-8"?>
<p:tagLst xmlns:p="http://schemas.openxmlformats.org/presentationml/2006/main">
  <p:tag name="AS_UNIQUEID" val="525"/>
</p:tagLst>
</file>

<file path=ppt/tags/tag310.xml><?xml version="1.0" encoding="utf-8"?>
<p:tagLst xmlns:p="http://schemas.openxmlformats.org/presentationml/2006/main">
  <p:tag name="AS_UNIQUEID" val="836"/>
</p:tagLst>
</file>

<file path=ppt/tags/tag311.xml><?xml version="1.0" encoding="utf-8"?>
<p:tagLst xmlns:p="http://schemas.openxmlformats.org/presentationml/2006/main">
  <p:tag name="AS_UNIQUEID" val="837"/>
</p:tagLst>
</file>

<file path=ppt/tags/tag312.xml><?xml version="1.0" encoding="utf-8"?>
<p:tagLst xmlns:p="http://schemas.openxmlformats.org/presentationml/2006/main">
  <p:tag name="AS_UNIQUEID" val="838"/>
</p:tagLst>
</file>

<file path=ppt/tags/tag313.xml><?xml version="1.0" encoding="utf-8"?>
<p:tagLst xmlns:p="http://schemas.openxmlformats.org/presentationml/2006/main">
  <p:tag name="AS_UNIQUEID" val="839"/>
</p:tagLst>
</file>

<file path=ppt/tags/tag314.xml><?xml version="1.0" encoding="utf-8"?>
<p:tagLst xmlns:p="http://schemas.openxmlformats.org/presentationml/2006/main">
  <p:tag name="AS_UNIQUEID" val="840"/>
</p:tagLst>
</file>

<file path=ppt/tags/tag315.xml><?xml version="1.0" encoding="utf-8"?>
<p:tagLst xmlns:p="http://schemas.openxmlformats.org/presentationml/2006/main">
  <p:tag name="AS_UNIQUEID" val="841"/>
</p:tagLst>
</file>

<file path=ppt/tags/tag316.xml><?xml version="1.0" encoding="utf-8"?>
<p:tagLst xmlns:p="http://schemas.openxmlformats.org/presentationml/2006/main">
  <p:tag name="AS_UNIQUEID" val="842"/>
</p:tagLst>
</file>

<file path=ppt/tags/tag317.xml><?xml version="1.0" encoding="utf-8"?>
<p:tagLst xmlns:p="http://schemas.openxmlformats.org/presentationml/2006/main">
  <p:tag name="AS_UNIQUEID" val="843"/>
</p:tagLst>
</file>

<file path=ppt/tags/tag318.xml><?xml version="1.0" encoding="utf-8"?>
<p:tagLst xmlns:p="http://schemas.openxmlformats.org/presentationml/2006/main">
  <p:tag name="AS_UNIQUEID" val="844"/>
</p:tagLst>
</file>

<file path=ppt/tags/tag319.xml><?xml version="1.0" encoding="utf-8"?>
<p:tagLst xmlns:p="http://schemas.openxmlformats.org/presentationml/2006/main">
  <p:tag name="AS_UNIQUEID" val="845"/>
</p:tagLst>
</file>

<file path=ppt/tags/tag32.xml><?xml version="1.0" encoding="utf-8"?>
<p:tagLst xmlns:p="http://schemas.openxmlformats.org/presentationml/2006/main">
  <p:tag name="AS_UNIQUEID" val="526"/>
</p:tagLst>
</file>

<file path=ppt/tags/tag320.xml><?xml version="1.0" encoding="utf-8"?>
<p:tagLst xmlns:p="http://schemas.openxmlformats.org/presentationml/2006/main">
  <p:tag name="AS_UNIQUEID" val="846"/>
</p:tagLst>
</file>

<file path=ppt/tags/tag321.xml><?xml version="1.0" encoding="utf-8"?>
<p:tagLst xmlns:p="http://schemas.openxmlformats.org/presentationml/2006/main">
  <p:tag name="AS_UNIQUEID" val="847"/>
</p:tagLst>
</file>

<file path=ppt/tags/tag322.xml><?xml version="1.0" encoding="utf-8"?>
<p:tagLst xmlns:p="http://schemas.openxmlformats.org/presentationml/2006/main">
  <p:tag name="AS_UNIQUEID" val="849"/>
</p:tagLst>
</file>

<file path=ppt/tags/tag323.xml><?xml version="1.0" encoding="utf-8"?>
<p:tagLst xmlns:p="http://schemas.openxmlformats.org/presentationml/2006/main">
  <p:tag name="AS_UNIQUEID" val="850"/>
</p:tagLst>
</file>

<file path=ppt/tags/tag324.xml><?xml version="1.0" encoding="utf-8"?>
<p:tagLst xmlns:p="http://schemas.openxmlformats.org/presentationml/2006/main">
  <p:tag name="AS_UNIQUEID" val="851"/>
</p:tagLst>
</file>

<file path=ppt/tags/tag325.xml><?xml version="1.0" encoding="utf-8"?>
<p:tagLst xmlns:p="http://schemas.openxmlformats.org/presentationml/2006/main">
  <p:tag name="AS_UNIQUEID" val="852"/>
</p:tagLst>
</file>

<file path=ppt/tags/tag326.xml><?xml version="1.0" encoding="utf-8"?>
<p:tagLst xmlns:p="http://schemas.openxmlformats.org/presentationml/2006/main">
  <p:tag name="AS_UNIQUEID" val="853"/>
</p:tagLst>
</file>

<file path=ppt/tags/tag327.xml><?xml version="1.0" encoding="utf-8"?>
<p:tagLst xmlns:p="http://schemas.openxmlformats.org/presentationml/2006/main">
  <p:tag name="AS_UNIQUEID" val="854"/>
</p:tagLst>
</file>

<file path=ppt/tags/tag328.xml><?xml version="1.0" encoding="utf-8"?>
<p:tagLst xmlns:p="http://schemas.openxmlformats.org/presentationml/2006/main">
  <p:tag name="AS_UNIQUEID" val="855"/>
</p:tagLst>
</file>

<file path=ppt/tags/tag329.xml><?xml version="1.0" encoding="utf-8"?>
<p:tagLst xmlns:p="http://schemas.openxmlformats.org/presentationml/2006/main">
  <p:tag name="AS_UNIQUEID" val="856"/>
</p:tagLst>
</file>

<file path=ppt/tags/tag33.xml><?xml version="1.0" encoding="utf-8"?>
<p:tagLst xmlns:p="http://schemas.openxmlformats.org/presentationml/2006/main">
  <p:tag name="AS_UNIQUEID" val="527"/>
</p:tagLst>
</file>

<file path=ppt/tags/tag330.xml><?xml version="1.0" encoding="utf-8"?>
<p:tagLst xmlns:p="http://schemas.openxmlformats.org/presentationml/2006/main">
  <p:tag name="AS_UNIQUEID" val="857"/>
</p:tagLst>
</file>

<file path=ppt/tags/tag331.xml><?xml version="1.0" encoding="utf-8"?>
<p:tagLst xmlns:p="http://schemas.openxmlformats.org/presentationml/2006/main">
  <p:tag name="AS_UNIQUEID" val="858"/>
</p:tagLst>
</file>

<file path=ppt/tags/tag332.xml><?xml version="1.0" encoding="utf-8"?>
<p:tagLst xmlns:p="http://schemas.openxmlformats.org/presentationml/2006/main">
  <p:tag name="AS_UNIQUEID" val="859"/>
</p:tagLst>
</file>

<file path=ppt/tags/tag333.xml><?xml version="1.0" encoding="utf-8"?>
<p:tagLst xmlns:p="http://schemas.openxmlformats.org/presentationml/2006/main">
  <p:tag name="AS_UNIQUEID" val="860"/>
</p:tagLst>
</file>

<file path=ppt/tags/tag334.xml><?xml version="1.0" encoding="utf-8"?>
<p:tagLst xmlns:p="http://schemas.openxmlformats.org/presentationml/2006/main">
  <p:tag name="AS_UNIQUEID" val="861"/>
</p:tagLst>
</file>

<file path=ppt/tags/tag335.xml><?xml version="1.0" encoding="utf-8"?>
<p:tagLst xmlns:p="http://schemas.openxmlformats.org/presentationml/2006/main">
  <p:tag name="AS_UNIQUEID" val="862"/>
</p:tagLst>
</file>

<file path=ppt/tags/tag336.xml><?xml version="1.0" encoding="utf-8"?>
<p:tagLst xmlns:p="http://schemas.openxmlformats.org/presentationml/2006/main">
  <p:tag name="AS_UNIQUEID" val="863"/>
</p:tagLst>
</file>

<file path=ppt/tags/tag337.xml><?xml version="1.0" encoding="utf-8"?>
<p:tagLst xmlns:p="http://schemas.openxmlformats.org/presentationml/2006/main">
  <p:tag name="AS_UNIQUEID" val="864"/>
</p:tagLst>
</file>

<file path=ppt/tags/tag338.xml><?xml version="1.0" encoding="utf-8"?>
<p:tagLst xmlns:p="http://schemas.openxmlformats.org/presentationml/2006/main">
  <p:tag name="AS_UNIQUEID" val="865"/>
</p:tagLst>
</file>

<file path=ppt/tags/tag339.xml><?xml version="1.0" encoding="utf-8"?>
<p:tagLst xmlns:p="http://schemas.openxmlformats.org/presentationml/2006/main">
  <p:tag name="AS_UNIQUEID" val="866"/>
</p:tagLst>
</file>

<file path=ppt/tags/tag34.xml><?xml version="1.0" encoding="utf-8"?>
<p:tagLst xmlns:p="http://schemas.openxmlformats.org/presentationml/2006/main">
  <p:tag name="AS_UNIQUEID" val="529"/>
</p:tagLst>
</file>

<file path=ppt/tags/tag340.xml><?xml version="1.0" encoding="utf-8"?>
<p:tagLst xmlns:p="http://schemas.openxmlformats.org/presentationml/2006/main">
  <p:tag name="AS_UNIQUEID" val="867"/>
</p:tagLst>
</file>

<file path=ppt/tags/tag341.xml><?xml version="1.0" encoding="utf-8"?>
<p:tagLst xmlns:p="http://schemas.openxmlformats.org/presentationml/2006/main">
  <p:tag name="AS_UNIQUEID" val="868"/>
</p:tagLst>
</file>

<file path=ppt/tags/tag342.xml><?xml version="1.0" encoding="utf-8"?>
<p:tagLst xmlns:p="http://schemas.openxmlformats.org/presentationml/2006/main">
  <p:tag name="AS_UNIQUEID" val="869"/>
</p:tagLst>
</file>

<file path=ppt/tags/tag343.xml><?xml version="1.0" encoding="utf-8"?>
<p:tagLst xmlns:p="http://schemas.openxmlformats.org/presentationml/2006/main">
  <p:tag name="AS_UNIQUEID" val="875"/>
</p:tagLst>
</file>

<file path=ppt/tags/tag344.xml><?xml version="1.0" encoding="utf-8"?>
<p:tagLst xmlns:p="http://schemas.openxmlformats.org/presentationml/2006/main">
  <p:tag name="AS_UNIQUEID" val="876"/>
  <p:tag name="KSO_WM_UNIT_TABLE_BEAUTIFY" val="smartTable{72086c32-159a-4ab6-ad41-14459f5274cf}"/>
  <p:tag name="TABLE_ENDDRAG_ORIGIN_RECT" val="457*185"/>
  <p:tag name="TABLE_ENDDRAG_RECT" val="88*211*457*185"/>
</p:tagLst>
</file>

<file path=ppt/tags/tag345.xml><?xml version="1.0" encoding="utf-8"?>
<p:tagLst xmlns:p="http://schemas.openxmlformats.org/presentationml/2006/main">
  <p:tag name="AS_UNIQUEID" val="877"/>
</p:tagLst>
</file>

<file path=ppt/tags/tag346.xml><?xml version="1.0" encoding="utf-8"?>
<p:tagLst xmlns:p="http://schemas.openxmlformats.org/presentationml/2006/main">
  <p:tag name="AS_UNIQUEID" val="878"/>
</p:tagLst>
</file>

<file path=ppt/tags/tag347.xml><?xml version="1.0" encoding="utf-8"?>
<p:tagLst xmlns:p="http://schemas.openxmlformats.org/presentationml/2006/main">
  <p:tag name="AS_UNIQUEID" val="879"/>
</p:tagLst>
</file>

<file path=ppt/tags/tag348.xml><?xml version="1.0" encoding="utf-8"?>
<p:tagLst xmlns:p="http://schemas.openxmlformats.org/presentationml/2006/main">
  <p:tag name="AS_UNIQUEID" val="880"/>
</p:tagLst>
</file>

<file path=ppt/tags/tag349.xml><?xml version="1.0" encoding="utf-8"?>
<p:tagLst xmlns:p="http://schemas.openxmlformats.org/presentationml/2006/main">
  <p:tag name="AS_UNIQUEID" val="881"/>
</p:tagLst>
</file>

<file path=ppt/tags/tag35.xml><?xml version="1.0" encoding="utf-8"?>
<p:tagLst xmlns:p="http://schemas.openxmlformats.org/presentationml/2006/main">
  <p:tag name="AS_UNIQUEID" val="530"/>
</p:tagLst>
</file>

<file path=ppt/tags/tag350.xml><?xml version="1.0" encoding="utf-8"?>
<p:tagLst xmlns:p="http://schemas.openxmlformats.org/presentationml/2006/main">
  <p:tag name="AS_UNIQUEID" val="882"/>
</p:tagLst>
</file>

<file path=ppt/tags/tag351.xml><?xml version="1.0" encoding="utf-8"?>
<p:tagLst xmlns:p="http://schemas.openxmlformats.org/presentationml/2006/main">
  <p:tag name="AS_UNIQUEID" val="883"/>
</p:tagLst>
</file>

<file path=ppt/tags/tag352.xml><?xml version="1.0" encoding="utf-8"?>
<p:tagLst xmlns:p="http://schemas.openxmlformats.org/presentationml/2006/main">
  <p:tag name="AS_UNIQUEID" val="884"/>
</p:tagLst>
</file>

<file path=ppt/tags/tag353.xml><?xml version="1.0" encoding="utf-8"?>
<p:tagLst xmlns:p="http://schemas.openxmlformats.org/presentationml/2006/main">
  <p:tag name="AS_UNIQUEID" val="885"/>
</p:tagLst>
</file>

<file path=ppt/tags/tag354.xml><?xml version="1.0" encoding="utf-8"?>
<p:tagLst xmlns:p="http://schemas.openxmlformats.org/presentationml/2006/main">
  <p:tag name="AS_UNIQUEID" val="886"/>
</p:tagLst>
</file>

<file path=ppt/tags/tag355.xml><?xml version="1.0" encoding="utf-8"?>
<p:tagLst xmlns:p="http://schemas.openxmlformats.org/presentationml/2006/main">
  <p:tag name="AS_UNIQUEID" val="887"/>
</p:tagLst>
</file>

<file path=ppt/tags/tag356.xml><?xml version="1.0" encoding="utf-8"?>
<p:tagLst xmlns:p="http://schemas.openxmlformats.org/presentationml/2006/main">
  <p:tag name="AS_UNIQUEID" val="888"/>
</p:tagLst>
</file>

<file path=ppt/tags/tag357.xml><?xml version="1.0" encoding="utf-8"?>
<p:tagLst xmlns:p="http://schemas.openxmlformats.org/presentationml/2006/main">
  <p:tag name="AS_UNIQUEID" val="889"/>
</p:tagLst>
</file>

<file path=ppt/tags/tag358.xml><?xml version="1.0" encoding="utf-8"?>
<p:tagLst xmlns:p="http://schemas.openxmlformats.org/presentationml/2006/main">
  <p:tag name="AS_UNIQUEID" val="890"/>
</p:tagLst>
</file>

<file path=ppt/tags/tag359.xml><?xml version="1.0" encoding="utf-8"?>
<p:tagLst xmlns:p="http://schemas.openxmlformats.org/presentationml/2006/main">
  <p:tag name="AS_UNIQUEID" val="891"/>
</p:tagLst>
</file>

<file path=ppt/tags/tag36.xml><?xml version="1.0" encoding="utf-8"?>
<p:tagLst xmlns:p="http://schemas.openxmlformats.org/presentationml/2006/main">
  <p:tag name="AS_UNIQUEID" val="531"/>
</p:tagLst>
</file>

<file path=ppt/tags/tag360.xml><?xml version="1.0" encoding="utf-8"?>
<p:tagLst xmlns:p="http://schemas.openxmlformats.org/presentationml/2006/main">
  <p:tag name="AS_UNIQUEID" val="892"/>
</p:tagLst>
</file>

<file path=ppt/tags/tag361.xml><?xml version="1.0" encoding="utf-8"?>
<p:tagLst xmlns:p="http://schemas.openxmlformats.org/presentationml/2006/main">
  <p:tag name="AS_UNIQUEID" val="893"/>
</p:tagLst>
</file>

<file path=ppt/tags/tag362.xml><?xml version="1.0" encoding="utf-8"?>
<p:tagLst xmlns:p="http://schemas.openxmlformats.org/presentationml/2006/main">
  <p:tag name="AS_UNIQUEID" val="894"/>
</p:tagLst>
</file>

<file path=ppt/tags/tag363.xml><?xml version="1.0" encoding="utf-8"?>
<p:tagLst xmlns:p="http://schemas.openxmlformats.org/presentationml/2006/main">
  <p:tag name="AS_UNIQUEID" val="895"/>
</p:tagLst>
</file>

<file path=ppt/tags/tag364.xml><?xml version="1.0" encoding="utf-8"?>
<p:tagLst xmlns:p="http://schemas.openxmlformats.org/presentationml/2006/main">
  <p:tag name="TIMING" val="|54.3"/>
</p:tagLst>
</file>

<file path=ppt/tags/tag365.xml><?xml version="1.0" encoding="utf-8"?>
<p:tagLst xmlns:p="http://schemas.openxmlformats.org/presentationml/2006/main">
  <p:tag name="AS_UNIQUEID" val="871"/>
</p:tagLst>
</file>

<file path=ppt/tags/tag366.xml><?xml version="1.0" encoding="utf-8"?>
<p:tagLst xmlns:p="http://schemas.openxmlformats.org/presentationml/2006/main">
  <p:tag name="AS_UNIQUEID" val="872"/>
</p:tagLst>
</file>

<file path=ppt/tags/tag367.xml><?xml version="1.0" encoding="utf-8"?>
<p:tagLst xmlns:p="http://schemas.openxmlformats.org/presentationml/2006/main">
  <p:tag name="AS_UNIQUEID" val="873"/>
</p:tagLst>
</file>

<file path=ppt/tags/tag368.xml><?xml version="1.0" encoding="utf-8"?>
<p:tagLst xmlns:p="http://schemas.openxmlformats.org/presentationml/2006/main">
  <p:tag name="AS_UNIQUEID" val="901"/>
</p:tagLst>
</file>

<file path=ppt/tags/tag369.xml><?xml version="1.0" encoding="utf-8"?>
<p:tagLst xmlns:p="http://schemas.openxmlformats.org/presentationml/2006/main">
  <p:tag name="AS_UNIQUEID" val="902"/>
</p:tagLst>
</file>

<file path=ppt/tags/tag37.xml><?xml version="1.0" encoding="utf-8"?>
<p:tagLst xmlns:p="http://schemas.openxmlformats.org/presentationml/2006/main">
  <p:tag name="AS_UNIQUEID" val="533"/>
</p:tagLst>
</file>

<file path=ppt/tags/tag370.xml><?xml version="1.0" encoding="utf-8"?>
<p:tagLst xmlns:p="http://schemas.openxmlformats.org/presentationml/2006/main">
  <p:tag name="AS_UNIQUEID" val="903"/>
</p:tagLst>
</file>

<file path=ppt/tags/tag371.xml><?xml version="1.0" encoding="utf-8"?>
<p:tagLst xmlns:p="http://schemas.openxmlformats.org/presentationml/2006/main">
  <p:tag name="AS_UNIQUEID" val="904"/>
</p:tagLst>
</file>

<file path=ppt/tags/tag372.xml><?xml version="1.0" encoding="utf-8"?>
<p:tagLst xmlns:p="http://schemas.openxmlformats.org/presentationml/2006/main">
  <p:tag name="AS_UNIQUEID" val="905"/>
</p:tagLst>
</file>

<file path=ppt/tags/tag373.xml><?xml version="1.0" encoding="utf-8"?>
<p:tagLst xmlns:p="http://schemas.openxmlformats.org/presentationml/2006/main">
  <p:tag name="AS_UNIQUEID" val="906"/>
  <p:tag name="KSO_WM_UNIT_PLACING_PICTURE_USER_VIEWPORT" val="{&quot;height&quot;:3836.382283464567,&quot;width&quot;:4477.222440944882}"/>
</p:tagLst>
</file>

<file path=ppt/tags/tag374.xml><?xml version="1.0" encoding="utf-8"?>
<p:tagLst xmlns:p="http://schemas.openxmlformats.org/presentationml/2006/main">
  <p:tag name="AS_UNIQUEID" val="907"/>
</p:tagLst>
</file>

<file path=ppt/tags/tag375.xml><?xml version="1.0" encoding="utf-8"?>
<p:tagLst xmlns:p="http://schemas.openxmlformats.org/presentationml/2006/main">
  <p:tag name="AS_UNIQUEID" val="908"/>
</p:tagLst>
</file>

<file path=ppt/tags/tag376.xml><?xml version="1.0" encoding="utf-8"?>
<p:tagLst xmlns:p="http://schemas.openxmlformats.org/presentationml/2006/main">
  <p:tag name="AS_UNIQUEID" val="909"/>
</p:tagLst>
</file>

<file path=ppt/tags/tag377.xml><?xml version="1.0" encoding="utf-8"?>
<p:tagLst xmlns:p="http://schemas.openxmlformats.org/presentationml/2006/main">
  <p:tag name="AS_UNIQUEID" val="910"/>
</p:tagLst>
</file>

<file path=ppt/tags/tag378.xml><?xml version="1.0" encoding="utf-8"?>
<p:tagLst xmlns:p="http://schemas.openxmlformats.org/presentationml/2006/main">
  <p:tag name="AS_UNIQUEID" val="911"/>
</p:tagLst>
</file>

<file path=ppt/tags/tag379.xml><?xml version="1.0" encoding="utf-8"?>
<p:tagLst xmlns:p="http://schemas.openxmlformats.org/presentationml/2006/main">
  <p:tag name="AS_UNIQUEID" val="912"/>
</p:tagLst>
</file>

<file path=ppt/tags/tag38.xml><?xml version="1.0" encoding="utf-8"?>
<p:tagLst xmlns:p="http://schemas.openxmlformats.org/presentationml/2006/main">
  <p:tag name="AS_UNIQUEID" val="534"/>
</p:tagLst>
</file>

<file path=ppt/tags/tag380.xml><?xml version="1.0" encoding="utf-8"?>
<p:tagLst xmlns:p="http://schemas.openxmlformats.org/presentationml/2006/main">
  <p:tag name="AS_UNIQUEID" val="913"/>
</p:tagLst>
</file>

<file path=ppt/tags/tag381.xml><?xml version="1.0" encoding="utf-8"?>
<p:tagLst xmlns:p="http://schemas.openxmlformats.org/presentationml/2006/main">
  <p:tag name="AS_UNIQUEID" val="914"/>
</p:tagLst>
</file>

<file path=ppt/tags/tag382.xml><?xml version="1.0" encoding="utf-8"?>
<p:tagLst xmlns:p="http://schemas.openxmlformats.org/presentationml/2006/main">
  <p:tag name="AS_UNIQUEID" val="915"/>
</p:tagLst>
</file>

<file path=ppt/tags/tag383.xml><?xml version="1.0" encoding="utf-8"?>
<p:tagLst xmlns:p="http://schemas.openxmlformats.org/presentationml/2006/main">
  <p:tag name="AS_UNIQUEID" val="916"/>
</p:tagLst>
</file>

<file path=ppt/tags/tag384.xml><?xml version="1.0" encoding="utf-8"?>
<p:tagLst xmlns:p="http://schemas.openxmlformats.org/presentationml/2006/main">
  <p:tag name="AS_UNIQUEID" val="917"/>
</p:tagLst>
</file>

<file path=ppt/tags/tag385.xml><?xml version="1.0" encoding="utf-8"?>
<p:tagLst xmlns:p="http://schemas.openxmlformats.org/presentationml/2006/main">
  <p:tag name="AS_UNIQUEID" val="918"/>
</p:tagLst>
</file>

<file path=ppt/tags/tag386.xml><?xml version="1.0" encoding="utf-8"?>
<p:tagLst xmlns:p="http://schemas.openxmlformats.org/presentationml/2006/main">
  <p:tag name="AS_UNIQUEID" val="919"/>
</p:tagLst>
</file>

<file path=ppt/tags/tag387.xml><?xml version="1.0" encoding="utf-8"?>
<p:tagLst xmlns:p="http://schemas.openxmlformats.org/presentationml/2006/main">
  <p:tag name="AS_UNIQUEID" val="920"/>
</p:tagLst>
</file>

<file path=ppt/tags/tag388.xml><?xml version="1.0" encoding="utf-8"?>
<p:tagLst xmlns:p="http://schemas.openxmlformats.org/presentationml/2006/main">
  <p:tag name="AS_UNIQUEID" val="921"/>
</p:tagLst>
</file>

<file path=ppt/tags/tag389.xml><?xml version="1.0" encoding="utf-8"?>
<p:tagLst xmlns:p="http://schemas.openxmlformats.org/presentationml/2006/main">
  <p:tag name="AS_UNIQUEID" val="922"/>
</p:tagLst>
</file>

<file path=ppt/tags/tag39.xml><?xml version="1.0" encoding="utf-8"?>
<p:tagLst xmlns:p="http://schemas.openxmlformats.org/presentationml/2006/main">
  <p:tag name="AS_UNIQUEID" val="535"/>
</p:tagLst>
</file>

<file path=ppt/tags/tag390.xml><?xml version="1.0" encoding="utf-8"?>
<p:tagLst xmlns:p="http://schemas.openxmlformats.org/presentationml/2006/main">
  <p:tag name="AS_UNIQUEID" val="923"/>
</p:tagLst>
</file>

<file path=ppt/tags/tag391.xml><?xml version="1.0" encoding="utf-8"?>
<p:tagLst xmlns:p="http://schemas.openxmlformats.org/presentationml/2006/main">
  <p:tag name="AS_UNIQUEID" val="924"/>
</p:tagLst>
</file>

<file path=ppt/tags/tag392.xml><?xml version="1.0" encoding="utf-8"?>
<p:tagLst xmlns:p="http://schemas.openxmlformats.org/presentationml/2006/main">
  <p:tag name="AS_UNIQUEID" val="925"/>
</p:tagLst>
</file>

<file path=ppt/tags/tag393.xml><?xml version="1.0" encoding="utf-8"?>
<p:tagLst xmlns:p="http://schemas.openxmlformats.org/presentationml/2006/main">
  <p:tag name="AS_UNIQUEID" val="926"/>
</p:tagLst>
</file>

<file path=ppt/tags/tag394.xml><?xml version="1.0" encoding="utf-8"?>
<p:tagLst xmlns:p="http://schemas.openxmlformats.org/presentationml/2006/main">
  <p:tag name="AS_UNIQUEID" val="927"/>
</p:tagLst>
</file>

<file path=ppt/tags/tag395.xml><?xml version="1.0" encoding="utf-8"?>
<p:tagLst xmlns:p="http://schemas.openxmlformats.org/presentationml/2006/main">
  <p:tag name="TIMING" val="|14.9|34.3|21.3"/>
</p:tagLst>
</file>

<file path=ppt/tags/tag396.xml><?xml version="1.0" encoding="utf-8"?>
<p:tagLst xmlns:p="http://schemas.openxmlformats.org/presentationml/2006/main">
  <p:tag name="AS_UNIQUEID" val="897"/>
</p:tagLst>
</file>

<file path=ppt/tags/tag397.xml><?xml version="1.0" encoding="utf-8"?>
<p:tagLst xmlns:p="http://schemas.openxmlformats.org/presentationml/2006/main">
  <p:tag name="AS_UNIQUEID" val="898"/>
</p:tagLst>
</file>

<file path=ppt/tags/tag398.xml><?xml version="1.0" encoding="utf-8"?>
<p:tagLst xmlns:p="http://schemas.openxmlformats.org/presentationml/2006/main">
  <p:tag name="AS_UNIQUEID" val="899"/>
</p:tagLst>
</file>

<file path=ppt/tags/tag399.xml><?xml version="1.0" encoding="utf-8"?>
<p:tagLst xmlns:p="http://schemas.openxmlformats.org/presentationml/2006/main">
  <p:tag name="AS_UNIQUEID" val="933"/>
</p:tagLst>
</file>

<file path=ppt/tags/tag4.xml><?xml version="1.0" encoding="utf-8"?>
<p:tagLst xmlns:p="http://schemas.openxmlformats.org/presentationml/2006/main">
  <p:tag name="AS_UNIQUEID" val="493"/>
</p:tagLst>
</file>

<file path=ppt/tags/tag40.xml><?xml version="1.0" encoding="utf-8"?>
<p:tagLst xmlns:p="http://schemas.openxmlformats.org/presentationml/2006/main">
  <p:tag name="AS_UNIQUEID" val="536"/>
</p:tagLst>
</file>

<file path=ppt/tags/tag400.xml><?xml version="1.0" encoding="utf-8"?>
<p:tagLst xmlns:p="http://schemas.openxmlformats.org/presentationml/2006/main">
  <p:tag name="AS_UNIQUEID" val="934"/>
</p:tagLst>
</file>

<file path=ppt/tags/tag401.xml><?xml version="1.0" encoding="utf-8"?>
<p:tagLst xmlns:p="http://schemas.openxmlformats.org/presentationml/2006/main">
  <p:tag name="AS_UNIQUEID" val="935"/>
</p:tagLst>
</file>

<file path=ppt/tags/tag402.xml><?xml version="1.0" encoding="utf-8"?>
<p:tagLst xmlns:p="http://schemas.openxmlformats.org/presentationml/2006/main">
  <p:tag name="AS_UNIQUEID" val="936"/>
</p:tagLst>
</file>

<file path=ppt/tags/tag403.xml><?xml version="1.0" encoding="utf-8"?>
<p:tagLst xmlns:p="http://schemas.openxmlformats.org/presentationml/2006/main">
  <p:tag name="AS_UNIQUEID" val="937"/>
</p:tagLst>
</file>

<file path=ppt/tags/tag404.xml><?xml version="1.0" encoding="utf-8"?>
<p:tagLst xmlns:p="http://schemas.openxmlformats.org/presentationml/2006/main">
  <p:tag name="AS_UNIQUEID" val="938"/>
</p:tagLst>
</file>

<file path=ppt/tags/tag405.xml><?xml version="1.0" encoding="utf-8"?>
<p:tagLst xmlns:p="http://schemas.openxmlformats.org/presentationml/2006/main">
  <p:tag name="AS_UNIQUEID" val="939"/>
</p:tagLst>
</file>

<file path=ppt/tags/tag406.xml><?xml version="1.0" encoding="utf-8"?>
<p:tagLst xmlns:p="http://schemas.openxmlformats.org/presentationml/2006/main">
  <p:tag name="AS_UNIQUEID" val="940"/>
</p:tagLst>
</file>

<file path=ppt/tags/tag407.xml><?xml version="1.0" encoding="utf-8"?>
<p:tagLst xmlns:p="http://schemas.openxmlformats.org/presentationml/2006/main">
  <p:tag name="AS_UNIQUEID" val="941"/>
</p:tagLst>
</file>

<file path=ppt/tags/tag408.xml><?xml version="1.0" encoding="utf-8"?>
<p:tagLst xmlns:p="http://schemas.openxmlformats.org/presentationml/2006/main">
  <p:tag name="AS_UNIQUEID" val="942"/>
</p:tagLst>
</file>

<file path=ppt/tags/tag409.xml><?xml version="1.0" encoding="utf-8"?>
<p:tagLst xmlns:p="http://schemas.openxmlformats.org/presentationml/2006/main">
  <p:tag name="AS_UNIQUEID" val="943"/>
</p:tagLst>
</file>

<file path=ppt/tags/tag41.xml><?xml version="1.0" encoding="utf-8"?>
<p:tagLst xmlns:p="http://schemas.openxmlformats.org/presentationml/2006/main">
  <p:tag name="AS_UNIQUEID" val="537"/>
</p:tagLst>
</file>

<file path=ppt/tags/tag410.xml><?xml version="1.0" encoding="utf-8"?>
<p:tagLst xmlns:p="http://schemas.openxmlformats.org/presentationml/2006/main">
  <p:tag name="AS_UNIQUEID" val="944"/>
</p:tagLst>
</file>

<file path=ppt/tags/tag411.xml><?xml version="1.0" encoding="utf-8"?>
<p:tagLst xmlns:p="http://schemas.openxmlformats.org/presentationml/2006/main">
  <p:tag name="AS_UNIQUEID" val="945"/>
</p:tagLst>
</file>

<file path=ppt/tags/tag412.xml><?xml version="1.0" encoding="utf-8"?>
<p:tagLst xmlns:p="http://schemas.openxmlformats.org/presentationml/2006/main">
  <p:tag name="AS_UNIQUEID" val="946"/>
</p:tagLst>
</file>

<file path=ppt/tags/tag413.xml><?xml version="1.0" encoding="utf-8"?>
<p:tagLst xmlns:p="http://schemas.openxmlformats.org/presentationml/2006/main">
  <p:tag name="AS_UNIQUEID" val="947"/>
</p:tagLst>
</file>

<file path=ppt/tags/tag414.xml><?xml version="1.0" encoding="utf-8"?>
<p:tagLst xmlns:p="http://schemas.openxmlformats.org/presentationml/2006/main">
  <p:tag name="AS_UNIQUEID" val="948"/>
</p:tagLst>
</file>

<file path=ppt/tags/tag415.xml><?xml version="1.0" encoding="utf-8"?>
<p:tagLst xmlns:p="http://schemas.openxmlformats.org/presentationml/2006/main">
  <p:tag name="AS_UNIQUEID" val="949"/>
</p:tagLst>
</file>

<file path=ppt/tags/tag416.xml><?xml version="1.0" encoding="utf-8"?>
<p:tagLst xmlns:p="http://schemas.openxmlformats.org/presentationml/2006/main">
  <p:tag name="AS_UNIQUEID" val="950"/>
</p:tagLst>
</file>

<file path=ppt/tags/tag417.xml><?xml version="1.0" encoding="utf-8"?>
<p:tagLst xmlns:p="http://schemas.openxmlformats.org/presentationml/2006/main">
  <p:tag name="AS_UNIQUEID" val="951"/>
</p:tagLst>
</file>

<file path=ppt/tags/tag418.xml><?xml version="1.0" encoding="utf-8"?>
<p:tagLst xmlns:p="http://schemas.openxmlformats.org/presentationml/2006/main">
  <p:tag name="AS_UNIQUEID" val="952"/>
</p:tagLst>
</file>

<file path=ppt/tags/tag419.xml><?xml version="1.0" encoding="utf-8"?>
<p:tagLst xmlns:p="http://schemas.openxmlformats.org/presentationml/2006/main">
  <p:tag name="AS_UNIQUEID" val="953"/>
</p:tagLst>
</file>

<file path=ppt/tags/tag42.xml><?xml version="1.0" encoding="utf-8"?>
<p:tagLst xmlns:p="http://schemas.openxmlformats.org/presentationml/2006/main">
  <p:tag name="AS_UNIQUEID" val="538"/>
</p:tagLst>
</file>

<file path=ppt/tags/tag420.xml><?xml version="1.0" encoding="utf-8"?>
<p:tagLst xmlns:p="http://schemas.openxmlformats.org/presentationml/2006/main">
  <p:tag name="AS_UNIQUEID" val="954"/>
</p:tagLst>
</file>

<file path=ppt/tags/tag421.xml><?xml version="1.0" encoding="utf-8"?>
<p:tagLst xmlns:p="http://schemas.openxmlformats.org/presentationml/2006/main">
  <p:tag name="AS_UNIQUEID" val="955"/>
</p:tagLst>
</file>

<file path=ppt/tags/tag422.xml><?xml version="1.0" encoding="utf-8"?>
<p:tagLst xmlns:p="http://schemas.openxmlformats.org/presentationml/2006/main">
  <p:tag name="AS_UNIQUEID" val="956"/>
</p:tagLst>
</file>

<file path=ppt/tags/tag423.xml><?xml version="1.0" encoding="utf-8"?>
<p:tagLst xmlns:p="http://schemas.openxmlformats.org/presentationml/2006/main">
  <p:tag name="AS_UNIQUEID" val="957"/>
</p:tagLst>
</file>

<file path=ppt/tags/tag424.xml><?xml version="1.0" encoding="utf-8"?>
<p:tagLst xmlns:p="http://schemas.openxmlformats.org/presentationml/2006/main">
  <p:tag name="AS_UNIQUEID" val="958"/>
</p:tagLst>
</file>

<file path=ppt/tags/tag425.xml><?xml version="1.0" encoding="utf-8"?>
<p:tagLst xmlns:p="http://schemas.openxmlformats.org/presentationml/2006/main">
  <p:tag name="AS_UNIQUEID" val="959"/>
</p:tagLst>
</file>

<file path=ppt/tags/tag426.xml><?xml version="1.0" encoding="utf-8"?>
<p:tagLst xmlns:p="http://schemas.openxmlformats.org/presentationml/2006/main">
  <p:tag name="TIMING" val="|14.9|34.3|21.3"/>
</p:tagLst>
</file>

<file path=ppt/tags/tag427.xml><?xml version="1.0" encoding="utf-8"?>
<p:tagLst xmlns:p="http://schemas.openxmlformats.org/presentationml/2006/main">
  <p:tag name="AS_UNIQUEID" val="929"/>
</p:tagLst>
</file>

<file path=ppt/tags/tag428.xml><?xml version="1.0" encoding="utf-8"?>
<p:tagLst xmlns:p="http://schemas.openxmlformats.org/presentationml/2006/main">
  <p:tag name="AS_UNIQUEID" val="930"/>
</p:tagLst>
</file>

<file path=ppt/tags/tag429.xml><?xml version="1.0" encoding="utf-8"?>
<p:tagLst xmlns:p="http://schemas.openxmlformats.org/presentationml/2006/main">
  <p:tag name="AS_UNIQUEID" val="931"/>
</p:tagLst>
</file>

<file path=ppt/tags/tag43.xml><?xml version="1.0" encoding="utf-8"?>
<p:tagLst xmlns:p="http://schemas.openxmlformats.org/presentationml/2006/main">
  <p:tag name="AS_UNIQUEID" val="540"/>
</p:tagLst>
</file>

<file path=ppt/tags/tag430.xml><?xml version="1.0" encoding="utf-8"?>
<p:tagLst xmlns:p="http://schemas.openxmlformats.org/presentationml/2006/main">
  <p:tag name="AS_UNIQUEID" val="961"/>
</p:tagLst>
</file>

<file path=ppt/tags/tag431.xml><?xml version="1.0" encoding="utf-8"?>
<p:tagLst xmlns:p="http://schemas.openxmlformats.org/presentationml/2006/main">
  <p:tag name="AS_UNIQUEID" val="962"/>
</p:tagLst>
</file>

<file path=ppt/tags/tag432.xml><?xml version="1.0" encoding="utf-8"?>
<p:tagLst xmlns:p="http://schemas.openxmlformats.org/presentationml/2006/main">
  <p:tag name="AS_UNIQUEID" val="963"/>
</p:tagLst>
</file>

<file path=ppt/tags/tag433.xml><?xml version="1.0" encoding="utf-8"?>
<p:tagLst xmlns:p="http://schemas.openxmlformats.org/presentationml/2006/main">
  <p:tag name="AS_UNIQUEID" val="964"/>
</p:tagLst>
</file>

<file path=ppt/tags/tag434.xml><?xml version="1.0" encoding="utf-8"?>
<p:tagLst xmlns:p="http://schemas.openxmlformats.org/presentationml/2006/main">
  <p:tag name="AS_UNIQUEID" val="965"/>
</p:tagLst>
</file>

<file path=ppt/tags/tag435.xml><?xml version="1.0" encoding="utf-8"?>
<p:tagLst xmlns:p="http://schemas.openxmlformats.org/presentationml/2006/main">
  <p:tag name="AS_UNIQUEID" val="966"/>
</p:tagLst>
</file>

<file path=ppt/tags/tag436.xml><?xml version="1.0" encoding="utf-8"?>
<p:tagLst xmlns:p="http://schemas.openxmlformats.org/presentationml/2006/main">
  <p:tag name="AS_UNIQUEID" val="967"/>
</p:tagLst>
</file>

<file path=ppt/tags/tag437.xml><?xml version="1.0" encoding="utf-8"?>
<p:tagLst xmlns:p="http://schemas.openxmlformats.org/presentationml/2006/main">
  <p:tag name="AS_UNIQUEID" val="968"/>
</p:tagLst>
</file>

<file path=ppt/tags/tag438.xml><?xml version="1.0" encoding="utf-8"?>
<p:tagLst xmlns:p="http://schemas.openxmlformats.org/presentationml/2006/main">
  <p:tag name="AS_UNIQUEID" val="969"/>
</p:tagLst>
</file>

<file path=ppt/tags/tag439.xml><?xml version="1.0" encoding="utf-8"?>
<p:tagLst xmlns:p="http://schemas.openxmlformats.org/presentationml/2006/main">
  <p:tag name="AS_UNIQUEID" val="970"/>
</p:tagLst>
</file>

<file path=ppt/tags/tag44.xml><?xml version="1.0" encoding="utf-8"?>
<p:tagLst xmlns:p="http://schemas.openxmlformats.org/presentationml/2006/main">
  <p:tag name="AS_UNIQUEID" val="541"/>
</p:tagLst>
</file>

<file path=ppt/tags/tag440.xml><?xml version="1.0" encoding="utf-8"?>
<p:tagLst xmlns:p="http://schemas.openxmlformats.org/presentationml/2006/main">
  <p:tag name="AS_UNIQUEID" val="971"/>
</p:tagLst>
</file>

<file path=ppt/tags/tag441.xml><?xml version="1.0" encoding="utf-8"?>
<p:tagLst xmlns:p="http://schemas.openxmlformats.org/presentationml/2006/main">
  <p:tag name="AS_UNIQUEID" val="972"/>
</p:tagLst>
</file>

<file path=ppt/tags/tag442.xml><?xml version="1.0" encoding="utf-8"?>
<p:tagLst xmlns:p="http://schemas.openxmlformats.org/presentationml/2006/main">
  <p:tag name="AS_UNIQUEID" val="973"/>
</p:tagLst>
</file>

<file path=ppt/tags/tag443.xml><?xml version="1.0" encoding="utf-8"?>
<p:tagLst xmlns:p="http://schemas.openxmlformats.org/presentationml/2006/main">
  <p:tag name="AS_UNIQUEID" val="974"/>
</p:tagLst>
</file>

<file path=ppt/tags/tag444.xml><?xml version="1.0" encoding="utf-8"?>
<p:tagLst xmlns:p="http://schemas.openxmlformats.org/presentationml/2006/main">
  <p:tag name="AS_UNIQUEID" val="975"/>
</p:tagLst>
</file>

<file path=ppt/tags/tag445.xml><?xml version="1.0" encoding="utf-8"?>
<p:tagLst xmlns:p="http://schemas.openxmlformats.org/presentationml/2006/main">
  <p:tag name="AS_UNIQUEID" val="976"/>
</p:tagLst>
</file>

<file path=ppt/tags/tag446.xml><?xml version="1.0" encoding="utf-8"?>
<p:tagLst xmlns:p="http://schemas.openxmlformats.org/presentationml/2006/main">
  <p:tag name="AS_UNIQUEID" val="977"/>
</p:tagLst>
</file>

<file path=ppt/tags/tag447.xml><?xml version="1.0" encoding="utf-8"?>
<p:tagLst xmlns:p="http://schemas.openxmlformats.org/presentationml/2006/main">
  <p:tag name="AS_UNIQUEID" val="978"/>
</p:tagLst>
</file>

<file path=ppt/tags/tag448.xml><?xml version="1.0" encoding="utf-8"?>
<p:tagLst xmlns:p="http://schemas.openxmlformats.org/presentationml/2006/main">
  <p:tag name="AS_UNIQUEID" val="984"/>
</p:tagLst>
</file>

<file path=ppt/tags/tag449.xml><?xml version="1.0" encoding="utf-8"?>
<p:tagLst xmlns:p="http://schemas.openxmlformats.org/presentationml/2006/main">
  <p:tag name="AS_UNIQUEID" val="985"/>
</p:tagLst>
</file>

<file path=ppt/tags/tag45.xml><?xml version="1.0" encoding="utf-8"?>
<p:tagLst xmlns:p="http://schemas.openxmlformats.org/presentationml/2006/main">
  <p:tag name="AS_UNIQUEID" val="542"/>
</p:tagLst>
</file>

<file path=ppt/tags/tag450.xml><?xml version="1.0" encoding="utf-8"?>
<p:tagLst xmlns:p="http://schemas.openxmlformats.org/presentationml/2006/main">
  <p:tag name="AS_UNIQUEID" val="986"/>
</p:tagLst>
</file>

<file path=ppt/tags/tag451.xml><?xml version="1.0" encoding="utf-8"?>
<p:tagLst xmlns:p="http://schemas.openxmlformats.org/presentationml/2006/main">
  <p:tag name="AS_UNIQUEID" val="987"/>
</p:tagLst>
</file>

<file path=ppt/tags/tag452.xml><?xml version="1.0" encoding="utf-8"?>
<p:tagLst xmlns:p="http://schemas.openxmlformats.org/presentationml/2006/main">
  <p:tag name="AS_UNIQUEID" val="988"/>
  <p:tag name="KSO_WM_UNIT_TABLE_BEAUTIFY" val="smartTable{b60e6f88-5bf7-4651-8393-3324281f51b7}"/>
</p:tagLst>
</file>

<file path=ppt/tags/tag453.xml><?xml version="1.0" encoding="utf-8"?>
<p:tagLst xmlns:p="http://schemas.openxmlformats.org/presentationml/2006/main">
  <p:tag name="AS_UNIQUEID" val="989"/>
</p:tagLst>
</file>

<file path=ppt/tags/tag454.xml><?xml version="1.0" encoding="utf-8"?>
<p:tagLst xmlns:p="http://schemas.openxmlformats.org/presentationml/2006/main">
  <p:tag name="AS_UNIQUEID" val="990"/>
</p:tagLst>
</file>

<file path=ppt/tags/tag455.xml><?xml version="1.0" encoding="utf-8"?>
<p:tagLst xmlns:p="http://schemas.openxmlformats.org/presentationml/2006/main">
  <p:tag name="AS_UNIQUEID" val="991"/>
</p:tagLst>
</file>

<file path=ppt/tags/tag456.xml><?xml version="1.0" encoding="utf-8"?>
<p:tagLst xmlns:p="http://schemas.openxmlformats.org/presentationml/2006/main">
  <p:tag name="AS_UNIQUEID" val="992"/>
</p:tagLst>
</file>

<file path=ppt/tags/tag457.xml><?xml version="1.0" encoding="utf-8"?>
<p:tagLst xmlns:p="http://schemas.openxmlformats.org/presentationml/2006/main">
  <p:tag name="AS_UNIQUEID" val="993"/>
</p:tagLst>
</file>

<file path=ppt/tags/tag458.xml><?xml version="1.0" encoding="utf-8"?>
<p:tagLst xmlns:p="http://schemas.openxmlformats.org/presentationml/2006/main">
  <p:tag name="AS_UNIQUEID" val="994"/>
</p:tagLst>
</file>

<file path=ppt/tags/tag459.xml><?xml version="1.0" encoding="utf-8"?>
<p:tagLst xmlns:p="http://schemas.openxmlformats.org/presentationml/2006/main">
  <p:tag name="AS_UNIQUEID" val="995"/>
</p:tagLst>
</file>

<file path=ppt/tags/tag46.xml><?xml version="1.0" encoding="utf-8"?>
<p:tagLst xmlns:p="http://schemas.openxmlformats.org/presentationml/2006/main">
  <p:tag name="AS_UNIQUEID" val="543"/>
</p:tagLst>
</file>

<file path=ppt/tags/tag460.xml><?xml version="1.0" encoding="utf-8"?>
<p:tagLst xmlns:p="http://schemas.openxmlformats.org/presentationml/2006/main">
  <p:tag name="AS_UNIQUEID" val="996"/>
</p:tagLst>
</file>

<file path=ppt/tags/tag461.xml><?xml version="1.0" encoding="utf-8"?>
<p:tagLst xmlns:p="http://schemas.openxmlformats.org/presentationml/2006/main">
  <p:tag name="AS_UNIQUEID" val="997"/>
</p:tagLst>
</file>

<file path=ppt/tags/tag462.xml><?xml version="1.0" encoding="utf-8"?>
<p:tagLst xmlns:p="http://schemas.openxmlformats.org/presentationml/2006/main">
  <p:tag name="AS_UNIQUEID" val="998"/>
</p:tagLst>
</file>

<file path=ppt/tags/tag463.xml><?xml version="1.0" encoding="utf-8"?>
<p:tagLst xmlns:p="http://schemas.openxmlformats.org/presentationml/2006/main">
  <p:tag name="AS_UNIQUEID" val="999"/>
</p:tagLst>
</file>

<file path=ppt/tags/tag464.xml><?xml version="1.0" encoding="utf-8"?>
<p:tagLst xmlns:p="http://schemas.openxmlformats.org/presentationml/2006/main">
  <p:tag name="AS_UNIQUEID" val="1000"/>
</p:tagLst>
</file>

<file path=ppt/tags/tag465.xml><?xml version="1.0" encoding="utf-8"?>
<p:tagLst xmlns:p="http://schemas.openxmlformats.org/presentationml/2006/main">
  <p:tag name="AS_UNIQUEID" val="1001"/>
</p:tagLst>
</file>

<file path=ppt/tags/tag466.xml><?xml version="1.0" encoding="utf-8"?>
<p:tagLst xmlns:p="http://schemas.openxmlformats.org/presentationml/2006/main">
  <p:tag name="TIMING" val="|14.7|4.5|7.1|4|19.5|23.5|13.4|6.6|11.5"/>
</p:tagLst>
</file>

<file path=ppt/tags/tag467.xml><?xml version="1.0" encoding="utf-8"?>
<p:tagLst xmlns:p="http://schemas.openxmlformats.org/presentationml/2006/main">
  <p:tag name="AS_UNIQUEID" val="980"/>
</p:tagLst>
</file>

<file path=ppt/tags/tag468.xml><?xml version="1.0" encoding="utf-8"?>
<p:tagLst xmlns:p="http://schemas.openxmlformats.org/presentationml/2006/main">
  <p:tag name="AS_UNIQUEID" val="981"/>
</p:tagLst>
</file>

<file path=ppt/tags/tag469.xml><?xml version="1.0" encoding="utf-8"?>
<p:tagLst xmlns:p="http://schemas.openxmlformats.org/presentationml/2006/main">
  <p:tag name="AS_UNIQUEID" val="982"/>
</p:tagLst>
</file>

<file path=ppt/tags/tag47.xml><?xml version="1.0" encoding="utf-8"?>
<p:tagLst xmlns:p="http://schemas.openxmlformats.org/presentationml/2006/main">
  <p:tag name="AS_UNIQUEID" val="544"/>
</p:tagLst>
</file>

<file path=ppt/tags/tag470.xml><?xml version="1.0" encoding="utf-8"?>
<p:tagLst xmlns:p="http://schemas.openxmlformats.org/presentationml/2006/main">
  <p:tag name="AS_UNIQUEID" val="1007"/>
  <p:tag name="KSO_WM_UNIT_TABLE_BEAUTIFY" val="smartTable{347379b7-b434-4da8-81e1-fcb4a73f7212}"/>
  <p:tag name="TABLE_ENDDRAG_ORIGIN_RECT" val="551*326"/>
  <p:tag name="TABLE_ENDDRAG_RECT" val="101*62*551*326"/>
</p:tagLst>
</file>

<file path=ppt/tags/tag471.xml><?xml version="1.0" encoding="utf-8"?>
<p:tagLst xmlns:p="http://schemas.openxmlformats.org/presentationml/2006/main">
  <p:tag name="AS_UNIQUEID" val="1008"/>
</p:tagLst>
</file>

<file path=ppt/tags/tag472.xml><?xml version="1.0" encoding="utf-8"?>
<p:tagLst xmlns:p="http://schemas.openxmlformats.org/presentationml/2006/main">
  <p:tag name="AS_UNIQUEID" val="1009"/>
</p:tagLst>
</file>

<file path=ppt/tags/tag473.xml><?xml version="1.0" encoding="utf-8"?>
<p:tagLst xmlns:p="http://schemas.openxmlformats.org/presentationml/2006/main">
  <p:tag name="AS_UNIQUEID" val="1010"/>
</p:tagLst>
</file>

<file path=ppt/tags/tag474.xml><?xml version="1.0" encoding="utf-8"?>
<p:tagLst xmlns:p="http://schemas.openxmlformats.org/presentationml/2006/main">
  <p:tag name="AS_UNIQUEID" val="1011"/>
</p:tagLst>
</file>

<file path=ppt/tags/tag475.xml><?xml version="1.0" encoding="utf-8"?>
<p:tagLst xmlns:p="http://schemas.openxmlformats.org/presentationml/2006/main">
  <p:tag name="AS_UNIQUEID" val="1012"/>
</p:tagLst>
</file>

<file path=ppt/tags/tag476.xml><?xml version="1.0" encoding="utf-8"?>
<p:tagLst xmlns:p="http://schemas.openxmlformats.org/presentationml/2006/main">
  <p:tag name="AS_UNIQUEID" val="1013"/>
</p:tagLst>
</file>

<file path=ppt/tags/tag477.xml><?xml version="1.0" encoding="utf-8"?>
<p:tagLst xmlns:p="http://schemas.openxmlformats.org/presentationml/2006/main">
  <p:tag name="AS_UNIQUEID" val="1014"/>
</p:tagLst>
</file>

<file path=ppt/tags/tag478.xml><?xml version="1.0" encoding="utf-8"?>
<p:tagLst xmlns:p="http://schemas.openxmlformats.org/presentationml/2006/main">
  <p:tag name="AS_UNIQUEID" val="1003"/>
</p:tagLst>
</file>

<file path=ppt/tags/tag479.xml><?xml version="1.0" encoding="utf-8"?>
<p:tagLst xmlns:p="http://schemas.openxmlformats.org/presentationml/2006/main">
  <p:tag name="AS_UNIQUEID" val="1004"/>
</p:tagLst>
</file>

<file path=ppt/tags/tag48.xml><?xml version="1.0" encoding="utf-8"?>
<p:tagLst xmlns:p="http://schemas.openxmlformats.org/presentationml/2006/main">
  <p:tag name="AS_UNIQUEID" val="545"/>
</p:tagLst>
</file>

<file path=ppt/tags/tag480.xml><?xml version="1.0" encoding="utf-8"?>
<p:tagLst xmlns:p="http://schemas.openxmlformats.org/presentationml/2006/main">
  <p:tag name="AS_UNIQUEID" val="1005"/>
</p:tagLst>
</file>

<file path=ppt/tags/tag481.xml><?xml version="1.0" encoding="utf-8"?>
<p:tagLst xmlns:p="http://schemas.openxmlformats.org/presentationml/2006/main">
  <p:tag name="AS_UNIQUEID" val="1020"/>
</p:tagLst>
</file>

<file path=ppt/tags/tag482.xml><?xml version="1.0" encoding="utf-8"?>
<p:tagLst xmlns:p="http://schemas.openxmlformats.org/presentationml/2006/main">
  <p:tag name="AS_UNIQUEID" val="1021"/>
</p:tagLst>
</file>

<file path=ppt/tags/tag483.xml><?xml version="1.0" encoding="utf-8"?>
<p:tagLst xmlns:p="http://schemas.openxmlformats.org/presentationml/2006/main">
  <p:tag name="AS_UNIQUEID" val="1022"/>
</p:tagLst>
</file>

<file path=ppt/tags/tag484.xml><?xml version="1.0" encoding="utf-8"?>
<p:tagLst xmlns:p="http://schemas.openxmlformats.org/presentationml/2006/main">
  <p:tag name="AS_UNIQUEID" val="1023"/>
</p:tagLst>
</file>

<file path=ppt/tags/tag485.xml><?xml version="1.0" encoding="utf-8"?>
<p:tagLst xmlns:p="http://schemas.openxmlformats.org/presentationml/2006/main">
  <p:tag name="AS_UNIQUEID" val="1024"/>
</p:tagLst>
</file>

<file path=ppt/tags/tag486.xml><?xml version="1.0" encoding="utf-8"?>
<p:tagLst xmlns:p="http://schemas.openxmlformats.org/presentationml/2006/main">
  <p:tag name="AS_UNIQUEID" val="1025"/>
</p:tagLst>
</file>

<file path=ppt/tags/tag487.xml><?xml version="1.0" encoding="utf-8"?>
<p:tagLst xmlns:p="http://schemas.openxmlformats.org/presentationml/2006/main">
  <p:tag name="AS_UNIQUEID" val="1026"/>
</p:tagLst>
</file>

<file path=ppt/tags/tag488.xml><?xml version="1.0" encoding="utf-8"?>
<p:tagLst xmlns:p="http://schemas.openxmlformats.org/presentationml/2006/main">
  <p:tag name="AS_UNIQUEID" val="1027"/>
</p:tagLst>
</file>

<file path=ppt/tags/tag489.xml><?xml version="1.0" encoding="utf-8"?>
<p:tagLst xmlns:p="http://schemas.openxmlformats.org/presentationml/2006/main">
  <p:tag name="AS_UNIQUEID" val="1028"/>
</p:tagLst>
</file>

<file path=ppt/tags/tag49.xml><?xml version="1.0" encoding="utf-8"?>
<p:tagLst xmlns:p="http://schemas.openxmlformats.org/presentationml/2006/main">
  <p:tag name="AS_UNIQUEID" val="547"/>
</p:tagLst>
</file>

<file path=ppt/tags/tag490.xml><?xml version="1.0" encoding="utf-8"?>
<p:tagLst xmlns:p="http://schemas.openxmlformats.org/presentationml/2006/main">
  <p:tag name="AS_UNIQUEID" val="1029"/>
</p:tagLst>
</file>

<file path=ppt/tags/tag491.xml><?xml version="1.0" encoding="utf-8"?>
<p:tagLst xmlns:p="http://schemas.openxmlformats.org/presentationml/2006/main">
  <p:tag name="AS_UNIQUEID" val="1030"/>
</p:tagLst>
</file>

<file path=ppt/tags/tag492.xml><?xml version="1.0" encoding="utf-8"?>
<p:tagLst xmlns:p="http://schemas.openxmlformats.org/presentationml/2006/main">
  <p:tag name="AS_UNIQUEID" val="1031"/>
</p:tagLst>
</file>

<file path=ppt/tags/tag493.xml><?xml version="1.0" encoding="utf-8"?>
<p:tagLst xmlns:p="http://schemas.openxmlformats.org/presentationml/2006/main">
  <p:tag name="AS_UNIQUEID" val="1032"/>
</p:tagLst>
</file>

<file path=ppt/tags/tag494.xml><?xml version="1.0" encoding="utf-8"?>
<p:tagLst xmlns:p="http://schemas.openxmlformats.org/presentationml/2006/main">
  <p:tag name="AS_UNIQUEID" val="1033"/>
</p:tagLst>
</file>

<file path=ppt/tags/tag495.xml><?xml version="1.0" encoding="utf-8"?>
<p:tagLst xmlns:p="http://schemas.openxmlformats.org/presentationml/2006/main">
  <p:tag name="AS_UNIQUEID" val="1034"/>
</p:tagLst>
</file>

<file path=ppt/tags/tag496.xml><?xml version="1.0" encoding="utf-8"?>
<p:tagLst xmlns:p="http://schemas.openxmlformats.org/presentationml/2006/main">
  <p:tag name="TIMING" val="|23|8.4|30.3"/>
</p:tagLst>
</file>

<file path=ppt/tags/tag497.xml><?xml version="1.0" encoding="utf-8"?>
<p:tagLst xmlns:p="http://schemas.openxmlformats.org/presentationml/2006/main">
  <p:tag name="AS_UNIQUEID" val="1016"/>
</p:tagLst>
</file>

<file path=ppt/tags/tag498.xml><?xml version="1.0" encoding="utf-8"?>
<p:tagLst xmlns:p="http://schemas.openxmlformats.org/presentationml/2006/main">
  <p:tag name="AS_UNIQUEID" val="1017"/>
</p:tagLst>
</file>

<file path=ppt/tags/tag499.xml><?xml version="1.0" encoding="utf-8"?>
<p:tagLst xmlns:p="http://schemas.openxmlformats.org/presentationml/2006/main">
  <p:tag name="AS_UNIQUEID" val="1018"/>
</p:tagLst>
</file>

<file path=ppt/tags/tag5.xml><?xml version="1.0" encoding="utf-8"?>
<p:tagLst xmlns:p="http://schemas.openxmlformats.org/presentationml/2006/main">
  <p:tag name="AS_UNIQUEID" val="494"/>
</p:tagLst>
</file>

<file path=ppt/tags/tag50.xml><?xml version="1.0" encoding="utf-8"?>
<p:tagLst xmlns:p="http://schemas.openxmlformats.org/presentationml/2006/main">
  <p:tag name="AS_UNIQUEID" val="548"/>
</p:tagLst>
</file>

<file path=ppt/tags/tag500.xml><?xml version="1.0" encoding="utf-8"?>
<p:tagLst xmlns:p="http://schemas.openxmlformats.org/presentationml/2006/main">
  <p:tag name="AS_UNIQUEID" val="1040"/>
</p:tagLst>
</file>

<file path=ppt/tags/tag501.xml><?xml version="1.0" encoding="utf-8"?>
<p:tagLst xmlns:p="http://schemas.openxmlformats.org/presentationml/2006/main">
  <p:tag name="AS_UNIQUEID" val="1041"/>
</p:tagLst>
</file>

<file path=ppt/tags/tag502.xml><?xml version="1.0" encoding="utf-8"?>
<p:tagLst xmlns:p="http://schemas.openxmlformats.org/presentationml/2006/main">
  <p:tag name="AS_UNIQUEID" val="1042"/>
</p:tagLst>
</file>

<file path=ppt/tags/tag503.xml><?xml version="1.0" encoding="utf-8"?>
<p:tagLst xmlns:p="http://schemas.openxmlformats.org/presentationml/2006/main">
  <p:tag name="AS_UNIQUEID" val="1043"/>
</p:tagLst>
</file>

<file path=ppt/tags/tag504.xml><?xml version="1.0" encoding="utf-8"?>
<p:tagLst xmlns:p="http://schemas.openxmlformats.org/presentationml/2006/main">
  <p:tag name="AS_UNIQUEID" val="1044"/>
</p:tagLst>
</file>

<file path=ppt/tags/tag505.xml><?xml version="1.0" encoding="utf-8"?>
<p:tagLst xmlns:p="http://schemas.openxmlformats.org/presentationml/2006/main">
  <p:tag name="AS_UNIQUEID" val="1045"/>
</p:tagLst>
</file>

<file path=ppt/tags/tag506.xml><?xml version="1.0" encoding="utf-8"?>
<p:tagLst xmlns:p="http://schemas.openxmlformats.org/presentationml/2006/main">
  <p:tag name="AS_UNIQUEID" val="1046"/>
</p:tagLst>
</file>

<file path=ppt/tags/tag507.xml><?xml version="1.0" encoding="utf-8"?>
<p:tagLst xmlns:p="http://schemas.openxmlformats.org/presentationml/2006/main">
  <p:tag name="AS_UNIQUEID" val="1047"/>
</p:tagLst>
</file>

<file path=ppt/tags/tag508.xml><?xml version="1.0" encoding="utf-8"?>
<p:tagLst xmlns:p="http://schemas.openxmlformats.org/presentationml/2006/main">
  <p:tag name="AS_UNIQUEID" val="1048"/>
</p:tagLst>
</file>

<file path=ppt/tags/tag509.xml><?xml version="1.0" encoding="utf-8"?>
<p:tagLst xmlns:p="http://schemas.openxmlformats.org/presentationml/2006/main">
  <p:tag name="AS_UNIQUEID" val="1049"/>
</p:tagLst>
</file>

<file path=ppt/tags/tag51.xml><?xml version="1.0" encoding="utf-8"?>
<p:tagLst xmlns:p="http://schemas.openxmlformats.org/presentationml/2006/main">
  <p:tag name="AS_UNIQUEID" val="549"/>
</p:tagLst>
</file>

<file path=ppt/tags/tag510.xml><?xml version="1.0" encoding="utf-8"?>
<p:tagLst xmlns:p="http://schemas.openxmlformats.org/presentationml/2006/main">
  <p:tag name="AS_UNIQUEID" val="1050"/>
</p:tagLst>
</file>

<file path=ppt/tags/tag511.xml><?xml version="1.0" encoding="utf-8"?>
<p:tagLst xmlns:p="http://schemas.openxmlformats.org/presentationml/2006/main">
  <p:tag name="AS_UNIQUEID" val="1051"/>
</p:tagLst>
</file>

<file path=ppt/tags/tag512.xml><?xml version="1.0" encoding="utf-8"?>
<p:tagLst xmlns:p="http://schemas.openxmlformats.org/presentationml/2006/main">
  <p:tag name="AS_UNIQUEID" val="1052"/>
</p:tagLst>
</file>

<file path=ppt/tags/tag513.xml><?xml version="1.0" encoding="utf-8"?>
<p:tagLst xmlns:p="http://schemas.openxmlformats.org/presentationml/2006/main">
  <p:tag name="AS_UNIQUEID" val="1053"/>
</p:tagLst>
</file>

<file path=ppt/tags/tag514.xml><?xml version="1.0" encoding="utf-8"?>
<p:tagLst xmlns:p="http://schemas.openxmlformats.org/presentationml/2006/main">
  <p:tag name="AS_UNIQUEID" val="1054"/>
</p:tagLst>
</file>

<file path=ppt/tags/tag515.xml><?xml version="1.0" encoding="utf-8"?>
<p:tagLst xmlns:p="http://schemas.openxmlformats.org/presentationml/2006/main">
  <p:tag name="TIMING" val="|3.7|13.4"/>
</p:tagLst>
</file>

<file path=ppt/tags/tag516.xml><?xml version="1.0" encoding="utf-8"?>
<p:tagLst xmlns:p="http://schemas.openxmlformats.org/presentationml/2006/main">
  <p:tag name="AS_UNIQUEID" val="1036"/>
</p:tagLst>
</file>

<file path=ppt/tags/tag517.xml><?xml version="1.0" encoding="utf-8"?>
<p:tagLst xmlns:p="http://schemas.openxmlformats.org/presentationml/2006/main">
  <p:tag name="AS_UNIQUEID" val="1037"/>
</p:tagLst>
</file>

<file path=ppt/tags/tag518.xml><?xml version="1.0" encoding="utf-8"?>
<p:tagLst xmlns:p="http://schemas.openxmlformats.org/presentationml/2006/main">
  <p:tag name="AS_UNIQUEID" val="1038"/>
</p:tagLst>
</file>

<file path=ppt/tags/tag519.xml><?xml version="1.0" encoding="utf-8"?>
<p:tagLst xmlns:p="http://schemas.openxmlformats.org/presentationml/2006/main">
  <p:tag name="AS_UNIQUEID" val="1060"/>
</p:tagLst>
</file>

<file path=ppt/tags/tag52.xml><?xml version="1.0" encoding="utf-8"?>
<p:tagLst xmlns:p="http://schemas.openxmlformats.org/presentationml/2006/main">
  <p:tag name="AS_UNIQUEID" val="550"/>
</p:tagLst>
</file>

<file path=ppt/tags/tag520.xml><?xml version="1.0" encoding="utf-8"?>
<p:tagLst xmlns:p="http://schemas.openxmlformats.org/presentationml/2006/main">
  <p:tag name="AS_UNIQUEID" val="1061"/>
</p:tagLst>
</file>

<file path=ppt/tags/tag521.xml><?xml version="1.0" encoding="utf-8"?>
<p:tagLst xmlns:p="http://schemas.openxmlformats.org/presentationml/2006/main">
  <p:tag name="AS_UNIQUEID" val="1062"/>
  <p:tag name="KSO_WM_UNIT_TABLE_BEAUTIFY" val="smartTable{fb4998bc-73e9-48cb-b695-ca76fd212246}"/>
</p:tagLst>
</file>

<file path=ppt/tags/tag522.xml><?xml version="1.0" encoding="utf-8"?>
<p:tagLst xmlns:p="http://schemas.openxmlformats.org/presentationml/2006/main">
  <p:tag name="AS_UNIQUEID" val="1063"/>
</p:tagLst>
</file>

<file path=ppt/tags/tag523.xml><?xml version="1.0" encoding="utf-8"?>
<p:tagLst xmlns:p="http://schemas.openxmlformats.org/presentationml/2006/main">
  <p:tag name="AS_UNIQUEID" val="1064"/>
</p:tagLst>
</file>

<file path=ppt/tags/tag524.xml><?xml version="1.0" encoding="utf-8"?>
<p:tagLst xmlns:p="http://schemas.openxmlformats.org/presentationml/2006/main">
  <p:tag name="AS_UNIQUEID" val="1065"/>
</p:tagLst>
</file>

<file path=ppt/tags/tag525.xml><?xml version="1.0" encoding="utf-8"?>
<p:tagLst xmlns:p="http://schemas.openxmlformats.org/presentationml/2006/main">
  <p:tag name="AS_UNIQUEID" val="1066"/>
</p:tagLst>
</file>

<file path=ppt/tags/tag526.xml><?xml version="1.0" encoding="utf-8"?>
<p:tagLst xmlns:p="http://schemas.openxmlformats.org/presentationml/2006/main">
  <p:tag name="AS_UNIQUEID" val="1067"/>
</p:tagLst>
</file>

<file path=ppt/tags/tag527.xml><?xml version="1.0" encoding="utf-8"?>
<p:tagLst xmlns:p="http://schemas.openxmlformats.org/presentationml/2006/main">
  <p:tag name="AS_UNIQUEID" val="1068"/>
</p:tagLst>
</file>

<file path=ppt/tags/tag528.xml><?xml version="1.0" encoding="utf-8"?>
<p:tagLst xmlns:p="http://schemas.openxmlformats.org/presentationml/2006/main">
  <p:tag name="AS_UNIQUEID" val="1069"/>
</p:tagLst>
</file>

<file path=ppt/tags/tag529.xml><?xml version="1.0" encoding="utf-8"?>
<p:tagLst xmlns:p="http://schemas.openxmlformats.org/presentationml/2006/main">
  <p:tag name="AS_UNIQUEID" val="1070"/>
</p:tagLst>
</file>

<file path=ppt/tags/tag53.xml><?xml version="1.0" encoding="utf-8"?>
<p:tagLst xmlns:p="http://schemas.openxmlformats.org/presentationml/2006/main">
  <p:tag name="AS_UNIQUEID" val="551"/>
</p:tagLst>
</file>

<file path=ppt/tags/tag530.xml><?xml version="1.0" encoding="utf-8"?>
<p:tagLst xmlns:p="http://schemas.openxmlformats.org/presentationml/2006/main">
  <p:tag name="AS_UNIQUEID" val="1071"/>
</p:tagLst>
</file>

<file path=ppt/tags/tag531.xml><?xml version="1.0" encoding="utf-8"?>
<p:tagLst xmlns:p="http://schemas.openxmlformats.org/presentationml/2006/main">
  <p:tag name="AS_UNIQUEID" val="1072"/>
</p:tagLst>
</file>

<file path=ppt/tags/tag532.xml><?xml version="1.0" encoding="utf-8"?>
<p:tagLst xmlns:p="http://schemas.openxmlformats.org/presentationml/2006/main">
  <p:tag name="AS_UNIQUEID" val="1073"/>
</p:tagLst>
</file>

<file path=ppt/tags/tag533.xml><?xml version="1.0" encoding="utf-8"?>
<p:tagLst xmlns:p="http://schemas.openxmlformats.org/presentationml/2006/main">
  <p:tag name="AS_UNIQUEID" val="1074"/>
</p:tagLst>
</file>

<file path=ppt/tags/tag534.xml><?xml version="1.0" encoding="utf-8"?>
<p:tagLst xmlns:p="http://schemas.openxmlformats.org/presentationml/2006/main">
  <p:tag name="AS_UNIQUEID" val="1075"/>
</p:tagLst>
</file>

<file path=ppt/tags/tag535.xml><?xml version="1.0" encoding="utf-8"?>
<p:tagLst xmlns:p="http://schemas.openxmlformats.org/presentationml/2006/main">
  <p:tag name="AS_UNIQUEID" val="1076"/>
</p:tagLst>
</file>

<file path=ppt/tags/tag536.xml><?xml version="1.0" encoding="utf-8"?>
<p:tagLst xmlns:p="http://schemas.openxmlformats.org/presentationml/2006/main">
  <p:tag name="AS_UNIQUEID" val="1077"/>
</p:tagLst>
</file>

<file path=ppt/tags/tag537.xml><?xml version="1.0" encoding="utf-8"?>
<p:tagLst xmlns:p="http://schemas.openxmlformats.org/presentationml/2006/main">
  <p:tag name="AS_UNIQUEID" val="1078"/>
</p:tagLst>
</file>

<file path=ppt/tags/tag538.xml><?xml version="1.0" encoding="utf-8"?>
<p:tagLst xmlns:p="http://schemas.openxmlformats.org/presentationml/2006/main">
  <p:tag name="TIMING" val="|14.2|4|42.1|25.2"/>
</p:tagLst>
</file>

<file path=ppt/tags/tag539.xml><?xml version="1.0" encoding="utf-8"?>
<p:tagLst xmlns:p="http://schemas.openxmlformats.org/presentationml/2006/main">
  <p:tag name="AS_UNIQUEID" val="1056"/>
</p:tagLst>
</file>

<file path=ppt/tags/tag54.xml><?xml version="1.0" encoding="utf-8"?>
<p:tagLst xmlns:p="http://schemas.openxmlformats.org/presentationml/2006/main">
  <p:tag name="AS_UNIQUEID" val="553"/>
</p:tagLst>
</file>

<file path=ppt/tags/tag540.xml><?xml version="1.0" encoding="utf-8"?>
<p:tagLst xmlns:p="http://schemas.openxmlformats.org/presentationml/2006/main">
  <p:tag name="AS_UNIQUEID" val="1057"/>
</p:tagLst>
</file>

<file path=ppt/tags/tag541.xml><?xml version="1.0" encoding="utf-8"?>
<p:tagLst xmlns:p="http://schemas.openxmlformats.org/presentationml/2006/main">
  <p:tag name="AS_UNIQUEID" val="1058"/>
</p:tagLst>
</file>

<file path=ppt/tags/tag542.xml><?xml version="1.0" encoding="utf-8"?>
<p:tagLst xmlns:p="http://schemas.openxmlformats.org/presentationml/2006/main">
  <p:tag name="AS_UNIQUEID" val="1084"/>
</p:tagLst>
</file>

<file path=ppt/tags/tag543.xml><?xml version="1.0" encoding="utf-8"?>
<p:tagLst xmlns:p="http://schemas.openxmlformats.org/presentationml/2006/main">
  <p:tag name="AS_UNIQUEID" val="1085"/>
</p:tagLst>
</file>

<file path=ppt/tags/tag544.xml><?xml version="1.0" encoding="utf-8"?>
<p:tagLst xmlns:p="http://schemas.openxmlformats.org/presentationml/2006/main">
  <p:tag name="AS_UNIQUEID" val="1086"/>
</p:tagLst>
</file>

<file path=ppt/tags/tag545.xml><?xml version="1.0" encoding="utf-8"?>
<p:tagLst xmlns:p="http://schemas.openxmlformats.org/presentationml/2006/main">
  <p:tag name="AS_UNIQUEID" val="1087"/>
</p:tagLst>
</file>

<file path=ppt/tags/tag546.xml><?xml version="1.0" encoding="utf-8"?>
<p:tagLst xmlns:p="http://schemas.openxmlformats.org/presentationml/2006/main">
  <p:tag name="AS_UNIQUEID" val="1088"/>
</p:tagLst>
</file>

<file path=ppt/tags/tag547.xml><?xml version="1.0" encoding="utf-8"?>
<p:tagLst xmlns:p="http://schemas.openxmlformats.org/presentationml/2006/main">
  <p:tag name="AS_UNIQUEID" val="1089"/>
</p:tagLst>
</file>

<file path=ppt/tags/tag548.xml><?xml version="1.0" encoding="utf-8"?>
<p:tagLst xmlns:p="http://schemas.openxmlformats.org/presentationml/2006/main">
  <p:tag name="AS_UNIQUEID" val="1090"/>
</p:tagLst>
</file>

<file path=ppt/tags/tag549.xml><?xml version="1.0" encoding="utf-8"?>
<p:tagLst xmlns:p="http://schemas.openxmlformats.org/presentationml/2006/main">
  <p:tag name="AS_UNIQUEID" val="1091"/>
</p:tagLst>
</file>

<file path=ppt/tags/tag55.xml><?xml version="1.0" encoding="utf-8"?>
<p:tagLst xmlns:p="http://schemas.openxmlformats.org/presentationml/2006/main">
  <p:tag name="AS_UNIQUEID" val="554"/>
</p:tagLst>
</file>

<file path=ppt/tags/tag550.xml><?xml version="1.0" encoding="utf-8"?>
<p:tagLst xmlns:p="http://schemas.openxmlformats.org/presentationml/2006/main">
  <p:tag name="AS_UNIQUEID" val="1092"/>
</p:tagLst>
</file>

<file path=ppt/tags/tag551.xml><?xml version="1.0" encoding="utf-8"?>
<p:tagLst xmlns:p="http://schemas.openxmlformats.org/presentationml/2006/main">
  <p:tag name="AS_UNIQUEID" val="1093"/>
</p:tagLst>
</file>

<file path=ppt/tags/tag552.xml><?xml version="1.0" encoding="utf-8"?>
<p:tagLst xmlns:p="http://schemas.openxmlformats.org/presentationml/2006/main">
  <p:tag name="AS_UNIQUEID" val="1094"/>
</p:tagLst>
</file>

<file path=ppt/tags/tag553.xml><?xml version="1.0" encoding="utf-8"?>
<p:tagLst xmlns:p="http://schemas.openxmlformats.org/presentationml/2006/main">
  <p:tag name="AS_UNIQUEID" val="1095"/>
</p:tagLst>
</file>

<file path=ppt/tags/tag554.xml><?xml version="1.0" encoding="utf-8"?>
<p:tagLst xmlns:p="http://schemas.openxmlformats.org/presentationml/2006/main">
  <p:tag name="AS_UNIQUEID" val="1096"/>
</p:tagLst>
</file>

<file path=ppt/tags/tag555.xml><?xml version="1.0" encoding="utf-8"?>
<p:tagLst xmlns:p="http://schemas.openxmlformats.org/presentationml/2006/main">
  <p:tag name="AS_UNIQUEID" val="1097"/>
</p:tagLst>
</file>

<file path=ppt/tags/tag556.xml><?xml version="1.0" encoding="utf-8"?>
<p:tagLst xmlns:p="http://schemas.openxmlformats.org/presentationml/2006/main">
  <p:tag name="AS_UNIQUEID" val="1098"/>
</p:tagLst>
</file>

<file path=ppt/tags/tag557.xml><?xml version="1.0" encoding="utf-8"?>
<p:tagLst xmlns:p="http://schemas.openxmlformats.org/presentationml/2006/main">
  <p:tag name="AS_UNIQUEID" val="1099"/>
</p:tagLst>
</file>

<file path=ppt/tags/tag558.xml><?xml version="1.0" encoding="utf-8"?>
<p:tagLst xmlns:p="http://schemas.openxmlformats.org/presentationml/2006/main">
  <p:tag name="AS_UNIQUEID" val="1100"/>
</p:tagLst>
</file>

<file path=ppt/tags/tag559.xml><?xml version="1.0" encoding="utf-8"?>
<p:tagLst xmlns:p="http://schemas.openxmlformats.org/presentationml/2006/main">
  <p:tag name="AS_UNIQUEID" val="1101"/>
</p:tagLst>
</file>

<file path=ppt/tags/tag56.xml><?xml version="1.0" encoding="utf-8"?>
<p:tagLst xmlns:p="http://schemas.openxmlformats.org/presentationml/2006/main">
  <p:tag name="AS_UNIQUEID" val="555"/>
</p:tagLst>
</file>

<file path=ppt/tags/tag560.xml><?xml version="1.0" encoding="utf-8"?>
<p:tagLst xmlns:p="http://schemas.openxmlformats.org/presentationml/2006/main">
  <p:tag name="AS_UNIQUEID" val="488"/>
</p:tagLst>
</file>

<file path=ppt/tags/tag561.xml><?xml version="1.0" encoding="utf-8"?>
<p:tagLst xmlns:p="http://schemas.openxmlformats.org/presentationml/2006/main">
  <p:tag name="AS_UNIQUEID" val="488"/>
</p:tagLst>
</file>

<file path=ppt/tags/tag562.xml><?xml version="1.0" encoding="utf-8"?>
<p:tagLst xmlns:p="http://schemas.openxmlformats.org/presentationml/2006/main">
  <p:tag name="AS_UNIQUEID" val="488"/>
</p:tagLst>
</file>

<file path=ppt/tags/tag563.xml><?xml version="1.0" encoding="utf-8"?>
<p:tagLst xmlns:p="http://schemas.openxmlformats.org/presentationml/2006/main">
  <p:tag name="AS_UNIQUEID" val="1102"/>
</p:tagLst>
</file>

<file path=ppt/tags/tag564.xml><?xml version="1.0" encoding="utf-8"?>
<p:tagLst xmlns:p="http://schemas.openxmlformats.org/presentationml/2006/main">
  <p:tag name="AS_UNIQUEID" val="1103"/>
</p:tagLst>
</file>

<file path=ppt/tags/tag565.xml><?xml version="1.0" encoding="utf-8"?>
<p:tagLst xmlns:p="http://schemas.openxmlformats.org/presentationml/2006/main">
  <p:tag name="AS_UNIQUEID" val="1104"/>
</p:tagLst>
</file>

<file path=ppt/tags/tag566.xml><?xml version="1.0" encoding="utf-8"?>
<p:tagLst xmlns:p="http://schemas.openxmlformats.org/presentationml/2006/main">
  <p:tag name="AS_UNIQUEID" val="1105"/>
</p:tagLst>
</file>

<file path=ppt/tags/tag567.xml><?xml version="1.0" encoding="utf-8"?>
<p:tagLst xmlns:p="http://schemas.openxmlformats.org/presentationml/2006/main">
  <p:tag name="AS_UNIQUEID" val="1106"/>
</p:tagLst>
</file>

<file path=ppt/tags/tag568.xml><?xml version="1.0" encoding="utf-8"?>
<p:tagLst xmlns:p="http://schemas.openxmlformats.org/presentationml/2006/main">
  <p:tag name="AS_UNIQUEID" val="1107"/>
</p:tagLst>
</file>

<file path=ppt/tags/tag569.xml><?xml version="1.0" encoding="utf-8"?>
<p:tagLst xmlns:p="http://schemas.openxmlformats.org/presentationml/2006/main">
  <p:tag name="AS_UNIQUEID" val="1108"/>
</p:tagLst>
</file>

<file path=ppt/tags/tag57.xml><?xml version="1.0" encoding="utf-8"?>
<p:tagLst xmlns:p="http://schemas.openxmlformats.org/presentationml/2006/main">
  <p:tag name="AS_UNIQUEID" val="556"/>
</p:tagLst>
</file>

<file path=ppt/tags/tag570.xml><?xml version="1.0" encoding="utf-8"?>
<p:tagLst xmlns:p="http://schemas.openxmlformats.org/presentationml/2006/main">
  <p:tag name="AS_UNIQUEID" val="1080"/>
</p:tagLst>
</file>

<file path=ppt/tags/tag571.xml><?xml version="1.0" encoding="utf-8"?>
<p:tagLst xmlns:p="http://schemas.openxmlformats.org/presentationml/2006/main">
  <p:tag name="AS_UNIQUEID" val="1081"/>
</p:tagLst>
</file>

<file path=ppt/tags/tag572.xml><?xml version="1.0" encoding="utf-8"?>
<p:tagLst xmlns:p="http://schemas.openxmlformats.org/presentationml/2006/main">
  <p:tag name="AS_UNIQUEID" val="1082"/>
</p:tagLst>
</file>

<file path=ppt/tags/tag573.xml><?xml version="1.0" encoding="utf-8"?>
<p:tagLst xmlns:p="http://schemas.openxmlformats.org/presentationml/2006/main">
  <p:tag name="AS_UNIQUEID" val="1114"/>
</p:tagLst>
</file>

<file path=ppt/tags/tag574.xml><?xml version="1.0" encoding="utf-8"?>
<p:tagLst xmlns:p="http://schemas.openxmlformats.org/presentationml/2006/main">
  <p:tag name="AS_UNIQUEID" val="1115"/>
</p:tagLst>
</file>

<file path=ppt/tags/tag575.xml><?xml version="1.0" encoding="utf-8"?>
<p:tagLst xmlns:p="http://schemas.openxmlformats.org/presentationml/2006/main">
  <p:tag name="AS_UNIQUEID" val="1116"/>
</p:tagLst>
</file>

<file path=ppt/tags/tag576.xml><?xml version="1.0" encoding="utf-8"?>
<p:tagLst xmlns:p="http://schemas.openxmlformats.org/presentationml/2006/main">
  <p:tag name="AS_UNIQUEID" val="1117"/>
</p:tagLst>
</file>

<file path=ppt/tags/tag577.xml><?xml version="1.0" encoding="utf-8"?>
<p:tagLst xmlns:p="http://schemas.openxmlformats.org/presentationml/2006/main">
  <p:tag name="AS_UNIQUEID" val="1118"/>
</p:tagLst>
</file>

<file path=ppt/tags/tag578.xml><?xml version="1.0" encoding="utf-8"?>
<p:tagLst xmlns:p="http://schemas.openxmlformats.org/presentationml/2006/main">
  <p:tag name="AS_UNIQUEID" val="1119"/>
</p:tagLst>
</file>

<file path=ppt/tags/tag579.xml><?xml version="1.0" encoding="utf-8"?>
<p:tagLst xmlns:p="http://schemas.openxmlformats.org/presentationml/2006/main">
  <p:tag name="AS_UNIQUEID" val="1120"/>
</p:tagLst>
</file>

<file path=ppt/tags/tag58.xml><?xml version="1.0" encoding="utf-8"?>
<p:tagLst xmlns:p="http://schemas.openxmlformats.org/presentationml/2006/main">
  <p:tag name="AS_UNIQUEID" val="557"/>
</p:tagLst>
</file>

<file path=ppt/tags/tag580.xml><?xml version="1.0" encoding="utf-8"?>
<p:tagLst xmlns:p="http://schemas.openxmlformats.org/presentationml/2006/main">
  <p:tag name="AS_UNIQUEID" val="1121"/>
</p:tagLst>
</file>

<file path=ppt/tags/tag581.xml><?xml version="1.0" encoding="utf-8"?>
<p:tagLst xmlns:p="http://schemas.openxmlformats.org/presentationml/2006/main">
  <p:tag name="AS_UNIQUEID" val="1122"/>
</p:tagLst>
</file>

<file path=ppt/tags/tag582.xml><?xml version="1.0" encoding="utf-8"?>
<p:tagLst xmlns:p="http://schemas.openxmlformats.org/presentationml/2006/main">
  <p:tag name="AS_UNIQUEID" val="1123"/>
</p:tagLst>
</file>

<file path=ppt/tags/tag583.xml><?xml version="1.0" encoding="utf-8"?>
<p:tagLst xmlns:p="http://schemas.openxmlformats.org/presentationml/2006/main">
  <p:tag name="AS_UNIQUEID" val="1124"/>
</p:tagLst>
</file>

<file path=ppt/tags/tag584.xml><?xml version="1.0" encoding="utf-8"?>
<p:tagLst xmlns:p="http://schemas.openxmlformats.org/presentationml/2006/main">
  <p:tag name="AS_UNIQUEID" val="1125"/>
</p:tagLst>
</file>

<file path=ppt/tags/tag585.xml><?xml version="1.0" encoding="utf-8"?>
<p:tagLst xmlns:p="http://schemas.openxmlformats.org/presentationml/2006/main">
  <p:tag name="AS_UNIQUEID" val="1126"/>
</p:tagLst>
</file>

<file path=ppt/tags/tag586.xml><?xml version="1.0" encoding="utf-8"?>
<p:tagLst xmlns:p="http://schemas.openxmlformats.org/presentationml/2006/main">
  <p:tag name="AS_UNIQUEID" val="1127"/>
</p:tagLst>
</file>

<file path=ppt/tags/tag587.xml><?xml version="1.0" encoding="utf-8"?>
<p:tagLst xmlns:p="http://schemas.openxmlformats.org/presentationml/2006/main">
  <p:tag name="AS_UNIQUEID" val="1128"/>
</p:tagLst>
</file>

<file path=ppt/tags/tag588.xml><?xml version="1.0" encoding="utf-8"?>
<p:tagLst xmlns:p="http://schemas.openxmlformats.org/presentationml/2006/main">
  <p:tag name="AS_UNIQUEID" val="1129"/>
</p:tagLst>
</file>

<file path=ppt/tags/tag589.xml><?xml version="1.0" encoding="utf-8"?>
<p:tagLst xmlns:p="http://schemas.openxmlformats.org/presentationml/2006/main">
  <p:tag name="AS_UNIQUEID" val="1130"/>
</p:tagLst>
</file>

<file path=ppt/tags/tag59.xml><?xml version="1.0" encoding="utf-8"?>
<p:tagLst xmlns:p="http://schemas.openxmlformats.org/presentationml/2006/main">
  <p:tag name="AS_UNIQUEID" val="559"/>
</p:tagLst>
</file>

<file path=ppt/tags/tag590.xml><?xml version="1.0" encoding="utf-8"?>
<p:tagLst xmlns:p="http://schemas.openxmlformats.org/presentationml/2006/main">
  <p:tag name="AS_UNIQUEID" val="1131"/>
</p:tagLst>
</file>

<file path=ppt/tags/tag591.xml><?xml version="1.0" encoding="utf-8"?>
<p:tagLst xmlns:p="http://schemas.openxmlformats.org/presentationml/2006/main">
  <p:tag name="AS_UNIQUEID" val="1132"/>
</p:tagLst>
</file>

<file path=ppt/tags/tag592.xml><?xml version="1.0" encoding="utf-8"?>
<p:tagLst xmlns:p="http://schemas.openxmlformats.org/presentationml/2006/main">
  <p:tag name="AS_UNIQUEID" val="1133"/>
</p:tagLst>
</file>

<file path=ppt/tags/tag593.xml><?xml version="1.0" encoding="utf-8"?>
<p:tagLst xmlns:p="http://schemas.openxmlformats.org/presentationml/2006/main">
  <p:tag name="AS_UNIQUEID" val="1134"/>
</p:tagLst>
</file>

<file path=ppt/tags/tag594.xml><?xml version="1.0" encoding="utf-8"?>
<p:tagLst xmlns:p="http://schemas.openxmlformats.org/presentationml/2006/main">
  <p:tag name="AS_UNIQUEID" val="1135"/>
</p:tagLst>
</file>

<file path=ppt/tags/tag595.xml><?xml version="1.0" encoding="utf-8"?>
<p:tagLst xmlns:p="http://schemas.openxmlformats.org/presentationml/2006/main">
  <p:tag name="AS_UNIQUEID" val="1136"/>
</p:tagLst>
</file>

<file path=ppt/tags/tag596.xml><?xml version="1.0" encoding="utf-8"?>
<p:tagLst xmlns:p="http://schemas.openxmlformats.org/presentationml/2006/main">
  <p:tag name="AS_UNIQUEID" val="1137"/>
</p:tagLst>
</file>

<file path=ppt/tags/tag597.xml><?xml version="1.0" encoding="utf-8"?>
<p:tagLst xmlns:p="http://schemas.openxmlformats.org/presentationml/2006/main">
  <p:tag name="AS_UNIQUEID" val="1138"/>
</p:tagLst>
</file>

<file path=ppt/tags/tag598.xml><?xml version="1.0" encoding="utf-8"?>
<p:tagLst xmlns:p="http://schemas.openxmlformats.org/presentationml/2006/main">
  <p:tag name="AS_UNIQUEID" val="1139"/>
</p:tagLst>
</file>

<file path=ppt/tags/tag599.xml><?xml version="1.0" encoding="utf-8"?>
<p:tagLst xmlns:p="http://schemas.openxmlformats.org/presentationml/2006/main">
  <p:tag name="AS_UNIQUEID" val="1140"/>
</p:tagLst>
</file>

<file path=ppt/tags/tag6.xml><?xml version="1.0" encoding="utf-8"?>
<p:tagLst xmlns:p="http://schemas.openxmlformats.org/presentationml/2006/main">
  <p:tag name="AS_UNIQUEID" val="496"/>
</p:tagLst>
</file>

<file path=ppt/tags/tag60.xml><?xml version="1.0" encoding="utf-8"?>
<p:tagLst xmlns:p="http://schemas.openxmlformats.org/presentationml/2006/main">
  <p:tag name="AS_UNIQUEID" val="563"/>
</p:tagLst>
</file>

<file path=ppt/tags/tag600.xml><?xml version="1.0" encoding="utf-8"?>
<p:tagLst xmlns:p="http://schemas.openxmlformats.org/presentationml/2006/main">
  <p:tag name="AS_UNIQUEID" val="1141"/>
</p:tagLst>
</file>

<file path=ppt/tags/tag601.xml><?xml version="1.0" encoding="utf-8"?>
<p:tagLst xmlns:p="http://schemas.openxmlformats.org/presentationml/2006/main">
  <p:tag name="AS_UNIQUEID" val="1142"/>
</p:tagLst>
</file>

<file path=ppt/tags/tag602.xml><?xml version="1.0" encoding="utf-8"?>
<p:tagLst xmlns:p="http://schemas.openxmlformats.org/presentationml/2006/main">
  <p:tag name="SELECTED" val="True"/>
</p:tagLst>
</file>

<file path=ppt/tags/tag603.xml><?xml version="1.0" encoding="utf-8"?>
<p:tagLst xmlns:p="http://schemas.openxmlformats.org/presentationml/2006/main">
  <p:tag name="AS_UNIQUEID" val="1110"/>
</p:tagLst>
</file>

<file path=ppt/tags/tag604.xml><?xml version="1.0" encoding="utf-8"?>
<p:tagLst xmlns:p="http://schemas.openxmlformats.org/presentationml/2006/main">
  <p:tag name="AS_UNIQUEID" val="1111"/>
</p:tagLst>
</file>

<file path=ppt/tags/tag605.xml><?xml version="1.0" encoding="utf-8"?>
<p:tagLst xmlns:p="http://schemas.openxmlformats.org/presentationml/2006/main">
  <p:tag name="AS_UNIQUEID" val="1112"/>
</p:tagLst>
</file>

<file path=ppt/tags/tag606.xml><?xml version="1.0" encoding="utf-8"?>
<p:tagLst xmlns:p="http://schemas.openxmlformats.org/presentationml/2006/main">
  <p:tag name="AS_UNIQUEID" val="1148"/>
</p:tagLst>
</file>

<file path=ppt/tags/tag607.xml><?xml version="1.0" encoding="utf-8"?>
<p:tagLst xmlns:p="http://schemas.openxmlformats.org/presentationml/2006/main">
  <p:tag name="AS_UNIQUEID" val="1149"/>
</p:tagLst>
</file>

<file path=ppt/tags/tag608.xml><?xml version="1.0" encoding="utf-8"?>
<p:tagLst xmlns:p="http://schemas.openxmlformats.org/presentationml/2006/main">
  <p:tag name="AS_UNIQUEID" val="1150"/>
</p:tagLst>
</file>

<file path=ppt/tags/tag609.xml><?xml version="1.0" encoding="utf-8"?>
<p:tagLst xmlns:p="http://schemas.openxmlformats.org/presentationml/2006/main">
  <p:tag name="AS_UNIQUEID" val="1151"/>
</p:tagLst>
</file>

<file path=ppt/tags/tag61.xml><?xml version="1.0" encoding="utf-8"?>
<p:tagLst xmlns:p="http://schemas.openxmlformats.org/presentationml/2006/main">
  <p:tag name="AS_UNIQUEID" val="564"/>
</p:tagLst>
</file>

<file path=ppt/tags/tag610.xml><?xml version="1.0" encoding="utf-8"?>
<p:tagLst xmlns:p="http://schemas.openxmlformats.org/presentationml/2006/main">
  <p:tag name="AS_UNIQUEID" val="1152"/>
</p:tagLst>
</file>

<file path=ppt/tags/tag611.xml><?xml version="1.0" encoding="utf-8"?>
<p:tagLst xmlns:p="http://schemas.openxmlformats.org/presentationml/2006/main">
  <p:tag name="AS_UNIQUEID" val="1153"/>
</p:tagLst>
</file>

<file path=ppt/tags/tag612.xml><?xml version="1.0" encoding="utf-8"?>
<p:tagLst xmlns:p="http://schemas.openxmlformats.org/presentationml/2006/main">
  <p:tag name="AS_UNIQUEID" val="1154"/>
</p:tagLst>
</file>

<file path=ppt/tags/tag613.xml><?xml version="1.0" encoding="utf-8"?>
<p:tagLst xmlns:p="http://schemas.openxmlformats.org/presentationml/2006/main">
  <p:tag name="AS_UNIQUEID" val="1155"/>
</p:tagLst>
</file>

<file path=ppt/tags/tag614.xml><?xml version="1.0" encoding="utf-8"?>
<p:tagLst xmlns:p="http://schemas.openxmlformats.org/presentationml/2006/main">
  <p:tag name="AS_UNIQUEID" val="1156"/>
</p:tagLst>
</file>

<file path=ppt/tags/tag615.xml><?xml version="1.0" encoding="utf-8"?>
<p:tagLst xmlns:p="http://schemas.openxmlformats.org/presentationml/2006/main">
  <p:tag name="AS_UNIQUEID" val="1157"/>
</p:tagLst>
</file>

<file path=ppt/tags/tag616.xml><?xml version="1.0" encoding="utf-8"?>
<p:tagLst xmlns:p="http://schemas.openxmlformats.org/presentationml/2006/main">
  <p:tag name="AS_UNIQUEID" val="1158"/>
</p:tagLst>
</file>

<file path=ppt/tags/tag617.xml><?xml version="1.0" encoding="utf-8"?>
<p:tagLst xmlns:p="http://schemas.openxmlformats.org/presentationml/2006/main">
  <p:tag name="AS_UNIQUEID" val="1159"/>
</p:tagLst>
</file>

<file path=ppt/tags/tag618.xml><?xml version="1.0" encoding="utf-8"?>
<p:tagLst xmlns:p="http://schemas.openxmlformats.org/presentationml/2006/main">
  <p:tag name="AS_UNIQUEID" val="1160"/>
</p:tagLst>
</file>

<file path=ppt/tags/tag619.xml><?xml version="1.0" encoding="utf-8"?>
<p:tagLst xmlns:p="http://schemas.openxmlformats.org/presentationml/2006/main">
  <p:tag name="AS_UNIQUEID" val="1161"/>
</p:tagLst>
</file>

<file path=ppt/tags/tag62.xml><?xml version="1.0" encoding="utf-8"?>
<p:tagLst xmlns:p="http://schemas.openxmlformats.org/presentationml/2006/main">
  <p:tag name="AS_UNIQUEID" val="566"/>
</p:tagLst>
</file>

<file path=ppt/tags/tag620.xml><?xml version="1.0" encoding="utf-8"?>
<p:tagLst xmlns:p="http://schemas.openxmlformats.org/presentationml/2006/main">
  <p:tag name="AS_UNIQUEID" val="1162"/>
</p:tagLst>
</file>

<file path=ppt/tags/tag621.xml><?xml version="1.0" encoding="utf-8"?>
<p:tagLst xmlns:p="http://schemas.openxmlformats.org/presentationml/2006/main">
  <p:tag name="AS_UNIQUEID" val="1163"/>
</p:tagLst>
</file>

<file path=ppt/tags/tag622.xml><?xml version="1.0" encoding="utf-8"?>
<p:tagLst xmlns:p="http://schemas.openxmlformats.org/presentationml/2006/main">
  <p:tag name="AS_UNIQUEID" val="1144"/>
</p:tagLst>
</file>

<file path=ppt/tags/tag623.xml><?xml version="1.0" encoding="utf-8"?>
<p:tagLst xmlns:p="http://schemas.openxmlformats.org/presentationml/2006/main">
  <p:tag name="AS_UNIQUEID" val="1145"/>
</p:tagLst>
</file>

<file path=ppt/tags/tag624.xml><?xml version="1.0" encoding="utf-8"?>
<p:tagLst xmlns:p="http://schemas.openxmlformats.org/presentationml/2006/main">
  <p:tag name="AS_UNIQUEID" val="1146"/>
</p:tagLst>
</file>

<file path=ppt/tags/tag625.xml><?xml version="1.0" encoding="utf-8"?>
<p:tagLst xmlns:p="http://schemas.openxmlformats.org/presentationml/2006/main">
  <p:tag name="AS_UNIQUEID" val="581"/>
</p:tagLst>
</file>

<file path=ppt/tags/tag626.xml><?xml version="1.0" encoding="utf-8"?>
<p:tagLst xmlns:p="http://schemas.openxmlformats.org/presentationml/2006/main">
  <p:tag name="AS_UNIQUEID" val="582"/>
</p:tagLst>
</file>

<file path=ppt/tags/tag627.xml><?xml version="1.0" encoding="utf-8"?>
<p:tagLst xmlns:p="http://schemas.openxmlformats.org/presentationml/2006/main">
  <p:tag name="AS_UNIQUEID" val="583"/>
</p:tagLst>
</file>

<file path=ppt/tags/tag628.xml><?xml version="1.0" encoding="utf-8"?>
<p:tagLst xmlns:p="http://schemas.openxmlformats.org/presentationml/2006/main">
  <p:tag name="AS_UNIQUEID" val="584"/>
</p:tagLst>
</file>

<file path=ppt/tags/tag629.xml><?xml version="1.0" encoding="utf-8"?>
<p:tagLst xmlns:p="http://schemas.openxmlformats.org/presentationml/2006/main">
  <p:tag name="AS_UNIQUEID" val="585"/>
</p:tagLst>
</file>

<file path=ppt/tags/tag63.xml><?xml version="1.0" encoding="utf-8"?>
<p:tagLst xmlns:p="http://schemas.openxmlformats.org/presentationml/2006/main">
  <p:tag name="AS_UNIQUEID" val="567"/>
</p:tagLst>
</file>

<file path=ppt/tags/tag630.xml><?xml version="1.0" encoding="utf-8"?>
<p:tagLst xmlns:p="http://schemas.openxmlformats.org/presentationml/2006/main">
  <p:tag name="AS_UNIQUEID" val="586"/>
</p:tagLst>
</file>

<file path=ppt/tags/tag631.xml><?xml version="1.0" encoding="utf-8"?>
<p:tagLst xmlns:p="http://schemas.openxmlformats.org/presentationml/2006/main">
  <p:tag name="AS_OS" val="Unix 3.10 unknown"/>
  <p:tag name="AS_RELEASE_DATE" val="2020.11.30"/>
  <p:tag name="AS_TITLE" val="Aspose.Slides for Java"/>
  <p:tag name="AS_VERSION" val="20.11"/>
  <p:tag name="COMMONDATA" val="eyJoZGlkIjoiNGM1MmNjODk3OWMwMjkyMjVhNDVmOWE4ODkzMzg0MmUifQ=="/>
  <p:tag name="ISPRING_PRESENTATION_TITLE" val="56"/>
  <p:tag name="KSO_WPP_MARK_KEY" val="1e4e53cf-d3e9-4fb8-854c-6ef06b83b19b"/>
</p:tagLst>
</file>

<file path=ppt/tags/tag64.xml><?xml version="1.0" encoding="utf-8"?>
<p:tagLst xmlns:p="http://schemas.openxmlformats.org/presentationml/2006/main">
  <p:tag name="AS_UNIQUEID" val="569"/>
</p:tagLst>
</file>

<file path=ppt/tags/tag65.xml><?xml version="1.0" encoding="utf-8"?>
<p:tagLst xmlns:p="http://schemas.openxmlformats.org/presentationml/2006/main">
  <p:tag name="AS_UNIQUEID" val="570"/>
</p:tagLst>
</file>

<file path=ppt/tags/tag66.xml><?xml version="1.0" encoding="utf-8"?>
<p:tagLst xmlns:p="http://schemas.openxmlformats.org/presentationml/2006/main">
  <p:tag name="AS_UNIQUEID" val="571"/>
</p:tagLst>
</file>

<file path=ppt/tags/tag67.xml><?xml version="1.0" encoding="utf-8"?>
<p:tagLst xmlns:p="http://schemas.openxmlformats.org/presentationml/2006/main">
  <p:tag name="AS_UNIQUEID" val="572"/>
</p:tagLst>
</file>

<file path=ppt/tags/tag68.xml><?xml version="1.0" encoding="utf-8"?>
<p:tagLst xmlns:p="http://schemas.openxmlformats.org/presentationml/2006/main">
  <p:tag name="AS_UNIQUEID" val="574"/>
</p:tagLst>
</file>

<file path=ppt/tags/tag69.xml><?xml version="1.0" encoding="utf-8"?>
<p:tagLst xmlns:p="http://schemas.openxmlformats.org/presentationml/2006/main">
  <p:tag name="AS_UNIQUEID" val="575"/>
</p:tagLst>
</file>

<file path=ppt/tags/tag7.xml><?xml version="1.0" encoding="utf-8"?>
<p:tagLst xmlns:p="http://schemas.openxmlformats.org/presentationml/2006/main">
  <p:tag name="AS_UNIQUEID" val="497"/>
</p:tagLst>
</file>

<file path=ppt/tags/tag70.xml><?xml version="1.0" encoding="utf-8"?>
<p:tagLst xmlns:p="http://schemas.openxmlformats.org/presentationml/2006/main">
  <p:tag name="AS_UNIQUEID" val="576"/>
</p:tagLst>
</file>

<file path=ppt/tags/tag71.xml><?xml version="1.0" encoding="utf-8"?>
<p:tagLst xmlns:p="http://schemas.openxmlformats.org/presentationml/2006/main">
  <p:tag name="AS_UNIQUEID" val="577"/>
</p:tagLst>
</file>

<file path=ppt/tags/tag72.xml><?xml version="1.0" encoding="utf-8"?>
<p:tagLst xmlns:p="http://schemas.openxmlformats.org/presentationml/2006/main">
  <p:tag name="AS_UNIQUEID" val="578"/>
</p:tagLst>
</file>

<file path=ppt/tags/tag73.xml><?xml version="1.0" encoding="utf-8"?>
<p:tagLst xmlns:p="http://schemas.openxmlformats.org/presentationml/2006/main">
  <p:tag name="AS_UNIQUEID" val="579"/>
</p:tagLst>
</file>

<file path=ppt/tags/tag74.xml><?xml version="1.0" encoding="utf-8"?>
<p:tagLst xmlns:p="http://schemas.openxmlformats.org/presentationml/2006/main">
  <p:tag name="AS_UNIQUEID" val="592"/>
</p:tagLst>
</file>

<file path=ppt/tags/tag75.xml><?xml version="1.0" encoding="utf-8"?>
<p:tagLst xmlns:p="http://schemas.openxmlformats.org/presentationml/2006/main">
  <p:tag name="AS_UNIQUEID" val="593"/>
</p:tagLst>
</file>

<file path=ppt/tags/tag76.xml><?xml version="1.0" encoding="utf-8"?>
<p:tagLst xmlns:p="http://schemas.openxmlformats.org/presentationml/2006/main">
  <p:tag name="AS_UNIQUEID" val="594"/>
</p:tagLst>
</file>

<file path=ppt/tags/tag77.xml><?xml version="1.0" encoding="utf-8"?>
<p:tagLst xmlns:p="http://schemas.openxmlformats.org/presentationml/2006/main">
  <p:tag name="AS_UNIQUEID" val="595"/>
</p:tagLst>
</file>

<file path=ppt/tags/tag78.xml><?xml version="1.0" encoding="utf-8"?>
<p:tagLst xmlns:p="http://schemas.openxmlformats.org/presentationml/2006/main">
  <p:tag name="AS_UNIQUEID" val="596"/>
</p:tagLst>
</file>

<file path=ppt/tags/tag79.xml><?xml version="1.0" encoding="utf-8"?>
<p:tagLst xmlns:p="http://schemas.openxmlformats.org/presentationml/2006/main">
  <p:tag name="AS_UNIQUEID" val="597"/>
</p:tagLst>
</file>

<file path=ppt/tags/tag8.xml><?xml version="1.0" encoding="utf-8"?>
<p:tagLst xmlns:p="http://schemas.openxmlformats.org/presentationml/2006/main">
  <p:tag name="AS_UNIQUEID" val="498"/>
</p:tagLst>
</file>

<file path=ppt/tags/tag80.xml><?xml version="1.0" encoding="utf-8"?>
<p:tagLst xmlns:p="http://schemas.openxmlformats.org/presentationml/2006/main">
  <p:tag name="AS_UNIQUEID" val="598"/>
</p:tagLst>
</file>

<file path=ppt/tags/tag81.xml><?xml version="1.0" encoding="utf-8"?>
<p:tagLst xmlns:p="http://schemas.openxmlformats.org/presentationml/2006/main">
  <p:tag name="AS_UNIQUEID" val="599"/>
</p:tagLst>
</file>

<file path=ppt/tags/tag82.xml><?xml version="1.0" encoding="utf-8"?>
<p:tagLst xmlns:p="http://schemas.openxmlformats.org/presentationml/2006/main">
  <p:tag name="AS_UNIQUEID" val="600"/>
</p:tagLst>
</file>

<file path=ppt/tags/tag83.xml><?xml version="1.0" encoding="utf-8"?>
<p:tagLst xmlns:p="http://schemas.openxmlformats.org/presentationml/2006/main">
  <p:tag name="AS_UNIQUEID" val="601"/>
</p:tagLst>
</file>

<file path=ppt/tags/tag84.xml><?xml version="1.0" encoding="utf-8"?>
<p:tagLst xmlns:p="http://schemas.openxmlformats.org/presentationml/2006/main">
  <p:tag name="AS_UNIQUEID" val="602"/>
</p:tagLst>
</file>

<file path=ppt/tags/tag85.xml><?xml version="1.0" encoding="utf-8"?>
<p:tagLst xmlns:p="http://schemas.openxmlformats.org/presentationml/2006/main">
  <p:tag name="AS_UNIQUEID" val="603"/>
</p:tagLst>
</file>

<file path=ppt/tags/tag86.xml><?xml version="1.0" encoding="utf-8"?>
<p:tagLst xmlns:p="http://schemas.openxmlformats.org/presentationml/2006/main">
  <p:tag name="AS_UNIQUEID" val="604"/>
</p:tagLst>
</file>

<file path=ppt/tags/tag87.xml><?xml version="1.0" encoding="utf-8"?>
<p:tagLst xmlns:p="http://schemas.openxmlformats.org/presentationml/2006/main">
  <p:tag name="AS_UNIQUEID" val="605"/>
</p:tagLst>
</file>

<file path=ppt/tags/tag88.xml><?xml version="1.0" encoding="utf-8"?>
<p:tagLst xmlns:p="http://schemas.openxmlformats.org/presentationml/2006/main">
  <p:tag name="SELECTED" val="True"/>
</p:tagLst>
</file>

<file path=ppt/tags/tag89.xml><?xml version="1.0" encoding="utf-8"?>
<p:tagLst xmlns:p="http://schemas.openxmlformats.org/presentationml/2006/main">
  <p:tag name="AS_UNIQUEID" val="588"/>
</p:tagLst>
</file>

<file path=ppt/tags/tag9.xml><?xml version="1.0" encoding="utf-8"?>
<p:tagLst xmlns:p="http://schemas.openxmlformats.org/presentationml/2006/main">
  <p:tag name="AS_UNIQUEID" val="499"/>
</p:tagLst>
</file>

<file path=ppt/tags/tag90.xml><?xml version="1.0" encoding="utf-8"?>
<p:tagLst xmlns:p="http://schemas.openxmlformats.org/presentationml/2006/main">
  <p:tag name="AS_UNIQUEID" val="589"/>
</p:tagLst>
</file>

<file path=ppt/tags/tag91.xml><?xml version="1.0" encoding="utf-8"?>
<p:tagLst xmlns:p="http://schemas.openxmlformats.org/presentationml/2006/main">
  <p:tag name="AS_UNIQUEID" val="590"/>
</p:tagLst>
</file>

<file path=ppt/tags/tag92.xml><?xml version="1.0" encoding="utf-8"?>
<p:tagLst xmlns:p="http://schemas.openxmlformats.org/presentationml/2006/main">
  <p:tag name="AS_UNIQUEID" val="607"/>
</p:tagLst>
</file>

<file path=ppt/tags/tag93.xml><?xml version="1.0" encoding="utf-8"?>
<p:tagLst xmlns:p="http://schemas.openxmlformats.org/presentationml/2006/main">
  <p:tag name="AS_UNIQUEID" val="608"/>
</p:tagLst>
</file>

<file path=ppt/tags/tag94.xml><?xml version="1.0" encoding="utf-8"?>
<p:tagLst xmlns:p="http://schemas.openxmlformats.org/presentationml/2006/main">
  <p:tag name="AS_UNIQUEID" val="609"/>
</p:tagLst>
</file>

<file path=ppt/tags/tag95.xml><?xml version="1.0" encoding="utf-8"?>
<p:tagLst xmlns:p="http://schemas.openxmlformats.org/presentationml/2006/main">
  <p:tag name="AS_UNIQUEID" val="610"/>
</p:tagLst>
</file>

<file path=ppt/tags/tag96.xml><?xml version="1.0" encoding="utf-8"?>
<p:tagLst xmlns:p="http://schemas.openxmlformats.org/presentationml/2006/main">
  <p:tag name="AS_UNIQUEID" val="611"/>
</p:tagLst>
</file>

<file path=ppt/tags/tag97.xml><?xml version="1.0" encoding="utf-8"?>
<p:tagLst xmlns:p="http://schemas.openxmlformats.org/presentationml/2006/main">
  <p:tag name="AS_UNIQUEID" val="612"/>
</p:tagLst>
</file>

<file path=ppt/tags/tag98.xml><?xml version="1.0" encoding="utf-8"?>
<p:tagLst xmlns:p="http://schemas.openxmlformats.org/presentationml/2006/main">
  <p:tag name="AS_UNIQUEID" val="613"/>
</p:tagLst>
</file>

<file path=ppt/tags/tag99.xml><?xml version="1.0" encoding="utf-8"?>
<p:tagLst xmlns:p="http://schemas.openxmlformats.org/presentationml/2006/main">
  <p:tag name="AS_UNIQUEID" val="614"/>
  <p:tag name="KSO_WM_UNIT_TABLE_BEAUTIFY" val="smartTable{b0ba278e-e891-44e9-ba1a-e8e11ba11226}"/>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eaVert" wrap="square" rtlCol="0">
        <a:spAutoFit/>
      </a:bodyPr>
      <a:lstStyle>
        <a:defPPr>
          <a:defRPr lang="zh-CN" altLang="en-US" sz="2000" b="1" dirty="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3377</Words>
  <Application>WPS 演示</Application>
  <PresentationFormat>On-screen Show (16:9)</PresentationFormat>
  <Paragraphs>618</Paragraphs>
  <Slides>26</Slides>
  <Notes>12</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26</vt:i4>
      </vt:variant>
    </vt:vector>
  </HeadingPairs>
  <TitlesOfParts>
    <vt:vector size="45" baseType="lpstr">
      <vt:lpstr>Arial</vt:lpstr>
      <vt:lpstr>宋体</vt:lpstr>
      <vt:lpstr>Wingdings</vt:lpstr>
      <vt:lpstr>Arial Unicode MS</vt:lpstr>
      <vt:lpstr>Watford DB</vt:lpstr>
      <vt:lpstr>造字工房劲黑（非商用）常规体</vt:lpstr>
      <vt:lpstr>微软雅黑</vt:lpstr>
      <vt:lpstr>Times New Roman</vt:lpstr>
      <vt:lpstr>黑体</vt:lpstr>
      <vt:lpstr>华文楷体</vt:lpstr>
      <vt:lpstr>方正特雅宋简</vt:lpstr>
      <vt:lpstr>Calibri</vt:lpstr>
      <vt:lpstr>Calibri</vt:lpstr>
      <vt:lpstr>Lato Light</vt:lpstr>
      <vt:lpstr>Lato</vt:lpstr>
      <vt:lpstr>Gill Sans</vt:lpstr>
      <vt:lpstr>思源宋体 Heavy</vt:lpstr>
      <vt:lpstr>Gill Sans MT</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Administrator</cp:lastModifiedBy>
  <cp:revision>2</cp:revision>
  <cp:lastPrinted>2022-09-15T15:59:00Z</cp:lastPrinted>
  <dcterms:created xsi:type="dcterms:W3CDTF">2022-09-15T15:59:00Z</dcterms:created>
  <dcterms:modified xsi:type="dcterms:W3CDTF">2022-11-30T08:26:51Z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74D6A0F162584FCCB5DFFF34F5E0F544</vt:lpwstr>
  </property>
  <property fmtid="{D5CDD505-2E9C-101B-9397-08002B2CF9AE}" pid="7" name="KSOProductBuildVer">
    <vt:lpwstr>2052-11.1.0.12763</vt:lpwstr>
  </property>
</Properties>
</file>